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2" r:id="rId5"/>
    <p:sldId id="264" r:id="rId6"/>
    <p:sldId id="258" r:id="rId7"/>
    <p:sldId id="260" r:id="rId8"/>
    <p:sldId id="259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57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Width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w-25</a:t>
            </a:r>
          </a:p>
          <a:p>
            <a:r>
              <a:rPr lang="en-US" dirty="0" smtClean="0"/>
              <a:t>w-50</a:t>
            </a:r>
          </a:p>
          <a:p>
            <a:r>
              <a:rPr lang="en-US" dirty="0" smtClean="0"/>
              <a:t>w-75</a:t>
            </a:r>
          </a:p>
          <a:p>
            <a:r>
              <a:rPr lang="en-US" dirty="0" smtClean="0"/>
              <a:t>w-100</a:t>
            </a:r>
          </a:p>
          <a:p>
            <a:r>
              <a:rPr lang="en-US" dirty="0" smtClean="0"/>
              <a:t>mw-25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 Modal </a:t>
            </a:r>
            <a:r>
              <a:rPr lang="en-US" dirty="0" err="1" smtClean="0"/>
              <a:t>Plugin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000" b="1" dirty="0" smtClean="0"/>
              <a:t>Attributes</a:t>
            </a:r>
          </a:p>
          <a:p>
            <a:pPr>
              <a:buNone/>
            </a:pPr>
            <a:r>
              <a:rPr lang="en-US" dirty="0" smtClean="0"/>
              <a:t>data-toggle="modal“</a:t>
            </a:r>
          </a:p>
          <a:p>
            <a:pPr>
              <a:buNone/>
            </a:pPr>
            <a:r>
              <a:rPr lang="en-US" dirty="0" smtClean="0"/>
              <a:t>data-target="#</a:t>
            </a:r>
            <a:r>
              <a:rPr lang="en-US" dirty="0" err="1" smtClean="0"/>
              <a:t>myModal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 smtClean="0"/>
              <a:t>data-dismiss="modal"</a:t>
            </a:r>
          </a:p>
          <a:p>
            <a:pPr algn="ctr">
              <a:buNone/>
            </a:pPr>
            <a:r>
              <a:rPr lang="en-US" sz="4000" b="1" dirty="0" smtClean="0"/>
              <a:t>Class</a:t>
            </a:r>
          </a:p>
          <a:p>
            <a:pPr>
              <a:buNone/>
            </a:pPr>
            <a:r>
              <a:rPr lang="en-US" dirty="0" smtClean="0"/>
              <a:t>modal </a:t>
            </a:r>
          </a:p>
          <a:p>
            <a:pPr>
              <a:buNone/>
            </a:pPr>
            <a:r>
              <a:rPr lang="en-US" dirty="0" smtClean="0"/>
              <a:t>fade </a:t>
            </a:r>
          </a:p>
          <a:p>
            <a:pPr>
              <a:buNone/>
            </a:pPr>
            <a:r>
              <a:rPr lang="en-US" dirty="0" smtClean="0"/>
              <a:t>modal-dialog</a:t>
            </a:r>
          </a:p>
          <a:p>
            <a:pPr>
              <a:buNone/>
            </a:pPr>
            <a:r>
              <a:rPr lang="en-US" dirty="0" smtClean="0"/>
              <a:t>modal-content</a:t>
            </a:r>
          </a:p>
          <a:p>
            <a:pPr>
              <a:buNone/>
            </a:pPr>
            <a:r>
              <a:rPr lang="en-US" dirty="0" smtClean="0"/>
              <a:t>modal-header</a:t>
            </a:r>
          </a:p>
          <a:p>
            <a:pPr>
              <a:buNone/>
            </a:pPr>
            <a:r>
              <a:rPr lang="en-US" dirty="0" smtClean="0"/>
              <a:t>close </a:t>
            </a:r>
          </a:p>
          <a:p>
            <a:pPr>
              <a:buNone/>
            </a:pPr>
            <a:r>
              <a:rPr lang="en-US" dirty="0" smtClean="0"/>
              <a:t>modal-title</a:t>
            </a:r>
          </a:p>
          <a:p>
            <a:pPr>
              <a:buNone/>
            </a:pPr>
            <a:r>
              <a:rPr lang="en-US" dirty="0" smtClean="0"/>
              <a:t>modal-body</a:t>
            </a:r>
          </a:p>
          <a:p>
            <a:pPr>
              <a:buNone/>
            </a:pPr>
            <a:r>
              <a:rPr lang="en-US" dirty="0" smtClean="0"/>
              <a:t>modal-footer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H-25</a:t>
            </a:r>
          </a:p>
          <a:p>
            <a:r>
              <a:rPr lang="en-US" dirty="0" smtClean="0"/>
              <a:t>H-50</a:t>
            </a:r>
          </a:p>
          <a:p>
            <a:r>
              <a:rPr lang="en-US" dirty="0" smtClean="0"/>
              <a:t>H-75</a:t>
            </a:r>
          </a:p>
          <a:p>
            <a:r>
              <a:rPr lang="en-US" dirty="0" smtClean="0"/>
              <a:t>H-100</a:t>
            </a:r>
          </a:p>
          <a:p>
            <a:r>
              <a:rPr lang="en-US" dirty="0" smtClean="0"/>
              <a:t>Mh-50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Spacing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295400"/>
            <a:ext cx="7498080" cy="5334000"/>
          </a:xfrm>
        </p:spPr>
        <p:txBody>
          <a:bodyPr/>
          <a:lstStyle/>
          <a:p>
            <a:r>
              <a:rPr lang="en-US" dirty="0" smtClean="0"/>
              <a:t>m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l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x</a:t>
            </a:r>
          </a:p>
          <a:p>
            <a:r>
              <a:rPr lang="en-US" dirty="0" smtClean="0"/>
              <a:t>y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text-muted</a:t>
            </a:r>
          </a:p>
          <a:p>
            <a:r>
              <a:rPr lang="en-US" dirty="0" smtClean="0"/>
              <a:t>text-primary</a:t>
            </a:r>
          </a:p>
          <a:p>
            <a:r>
              <a:rPr lang="en-US" dirty="0" smtClean="0"/>
              <a:t>text-success</a:t>
            </a:r>
          </a:p>
          <a:p>
            <a:r>
              <a:rPr lang="en-US" dirty="0" smtClean="0"/>
              <a:t>text-info</a:t>
            </a:r>
          </a:p>
          <a:p>
            <a:r>
              <a:rPr lang="en-US" dirty="0" smtClean="0"/>
              <a:t>text-warning</a:t>
            </a:r>
          </a:p>
          <a:p>
            <a:r>
              <a:rPr lang="en-US" dirty="0" smtClean="0"/>
              <a:t>text-danger</a:t>
            </a:r>
          </a:p>
          <a:p>
            <a:r>
              <a:rPr lang="en-US" dirty="0" smtClean="0"/>
              <a:t>text-secondary</a:t>
            </a:r>
          </a:p>
          <a:p>
            <a:r>
              <a:rPr lang="en-US" dirty="0" smtClean="0"/>
              <a:t>text-white</a:t>
            </a:r>
          </a:p>
          <a:p>
            <a:r>
              <a:rPr lang="en-US" dirty="0" smtClean="0"/>
              <a:t>text-dark</a:t>
            </a:r>
          </a:p>
          <a:p>
            <a:r>
              <a:rPr lang="en-US" dirty="0" smtClean="0"/>
              <a:t>text-body</a:t>
            </a:r>
          </a:p>
          <a:p>
            <a:r>
              <a:rPr lang="en-US" dirty="0" smtClean="0"/>
              <a:t>.text-white-50</a:t>
            </a:r>
          </a:p>
          <a:p>
            <a:r>
              <a:rPr lang="en-US" dirty="0" smtClean="0"/>
              <a:t>.text-black-50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Colors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bg</a:t>
            </a:r>
            <a:r>
              <a:rPr lang="en-US" dirty="0" smtClean="0"/>
              <a:t>-primary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-success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-info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-warning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-danger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-secondary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-dark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-light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shadow-none</a:t>
            </a:r>
          </a:p>
          <a:p>
            <a:r>
              <a:rPr lang="en-US" dirty="0" smtClean="0"/>
              <a:t>shadow-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shadow </a:t>
            </a:r>
          </a:p>
          <a:p>
            <a:r>
              <a:rPr lang="en-US" dirty="0" smtClean="0"/>
              <a:t>shadow-</a:t>
            </a:r>
            <a:r>
              <a:rPr lang="en-US" dirty="0" err="1" smtClean="0"/>
              <a:t>lg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.fixed-top</a:t>
            </a:r>
          </a:p>
          <a:p>
            <a:r>
              <a:rPr lang="en-US" dirty="0" smtClean="0"/>
              <a:t>.fixed-bottom</a:t>
            </a:r>
          </a:p>
          <a:p>
            <a:r>
              <a:rPr lang="en-US" dirty="0" smtClean="0"/>
              <a:t>.sticky-top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Visible</a:t>
            </a:r>
          </a:p>
          <a:p>
            <a:r>
              <a:rPr lang="en-US" dirty="0" smtClean="0"/>
              <a:t>invisible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icon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close 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199</TotalTime>
  <Words>76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Width </vt:lpstr>
      <vt:lpstr>Height</vt:lpstr>
      <vt:lpstr>  Spacing  </vt:lpstr>
      <vt:lpstr>  Colors  </vt:lpstr>
      <vt:lpstr>Background Colors </vt:lpstr>
      <vt:lpstr>Shadows </vt:lpstr>
      <vt:lpstr>Position </vt:lpstr>
      <vt:lpstr>Visibility </vt:lpstr>
      <vt:lpstr>Close icon </vt:lpstr>
      <vt:lpstr> Bootstrap Modal Plugin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Width </dc:title>
  <dc:creator>Md Shafiqul Islam</dc:creator>
  <cp:lastModifiedBy>Windows User</cp:lastModifiedBy>
  <cp:revision>14</cp:revision>
  <dcterms:created xsi:type="dcterms:W3CDTF">2006-08-16T00:00:00Z</dcterms:created>
  <dcterms:modified xsi:type="dcterms:W3CDTF">2020-07-28T10:17:46Z</dcterms:modified>
</cp:coreProperties>
</file>