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5" r:id="rId5"/>
    <p:sldId id="258" r:id="rId6"/>
    <p:sldId id="261" r:id="rId7"/>
    <p:sldId id="263" r:id="rId8"/>
    <p:sldId id="262" r:id="rId9"/>
    <p:sldId id="260" r:id="rId10"/>
    <p:sldId id="259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 Navigation Bar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 numCol="2">
            <a:normAutofit/>
          </a:bodyPr>
          <a:lstStyle/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err="1" smtClean="0"/>
              <a:t>navbar</a:t>
            </a:r>
            <a:r>
              <a:rPr lang="en-US" dirty="0" smtClean="0"/>
              <a:t>-default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-inverse</a:t>
            </a:r>
          </a:p>
          <a:p>
            <a:r>
              <a:rPr lang="en-US" dirty="0" smtClean="0"/>
              <a:t>container-fluid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-header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-brand</a:t>
            </a:r>
          </a:p>
          <a:p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err="1" smtClean="0"/>
              <a:t>navbar-nav</a:t>
            </a:r>
            <a:endParaRPr lang="en-US" dirty="0" smtClean="0"/>
          </a:p>
          <a:p>
            <a:r>
              <a:rPr lang="en-US" dirty="0" smtClean="0"/>
              <a:t>Active</a:t>
            </a:r>
          </a:p>
          <a:p>
            <a:r>
              <a:rPr lang="en-US" dirty="0" smtClean="0"/>
              <a:t>Dropdown</a:t>
            </a:r>
          </a:p>
          <a:p>
            <a:r>
              <a:rPr lang="en-US" dirty="0" smtClean="0"/>
              <a:t>dropdown-toggle</a:t>
            </a:r>
          </a:p>
          <a:p>
            <a:r>
              <a:rPr lang="en-US" dirty="0" smtClean="0"/>
              <a:t>data-toggle="dropdown“</a:t>
            </a:r>
          </a:p>
          <a:p>
            <a:r>
              <a:rPr lang="en-US" dirty="0" smtClean="0"/>
              <a:t>caret</a:t>
            </a:r>
          </a:p>
          <a:p>
            <a:r>
              <a:rPr lang="en-US" dirty="0" smtClean="0"/>
              <a:t>dropdown-menu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-right</a:t>
            </a:r>
          </a:p>
          <a:p>
            <a:r>
              <a:rPr lang="en-US" dirty="0" err="1" smtClean="0"/>
              <a:t>navbar-btn</a:t>
            </a:r>
            <a:endParaRPr lang="en-US" dirty="0" smtClean="0"/>
          </a:p>
          <a:p>
            <a:r>
              <a:rPr lang="en-US" dirty="0" err="1" smtClean="0"/>
              <a:t>navbar</a:t>
            </a:r>
            <a:r>
              <a:rPr lang="en-US" dirty="0" smtClean="0"/>
              <a:t>-form 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-left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-fixed-top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-fixed-bottom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3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Bootstrap Tabs and Pills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1066800"/>
            <a:ext cx="6553200" cy="5308122"/>
          </a:xfrm>
        </p:spPr>
        <p:txBody>
          <a:bodyPr numCol="2">
            <a:normAutofit/>
          </a:bodyPr>
          <a:lstStyle/>
          <a:p>
            <a:r>
              <a:rPr lang="en-US" sz="2800" b="0" dirty="0" err="1" smtClean="0"/>
              <a:t>Nav</a:t>
            </a:r>
            <a:endParaRPr lang="en-US" sz="2800" b="0" dirty="0" smtClean="0"/>
          </a:p>
          <a:p>
            <a:r>
              <a:rPr lang="en-US" sz="2800" b="0" dirty="0" err="1" smtClean="0"/>
              <a:t>nav</a:t>
            </a:r>
            <a:r>
              <a:rPr lang="en-US" sz="2800" b="0" dirty="0" smtClean="0"/>
              <a:t>-tabs </a:t>
            </a:r>
          </a:p>
          <a:p>
            <a:r>
              <a:rPr lang="en-US" sz="2800" b="0" dirty="0" smtClean="0"/>
              <a:t>Active</a:t>
            </a:r>
          </a:p>
          <a:p>
            <a:r>
              <a:rPr lang="en-US" sz="2800" b="0" dirty="0" smtClean="0"/>
              <a:t>Dropdown</a:t>
            </a:r>
          </a:p>
          <a:p>
            <a:r>
              <a:rPr lang="en-US" sz="2800" b="0" dirty="0" smtClean="0"/>
              <a:t>dropdown-toggle</a:t>
            </a:r>
          </a:p>
          <a:p>
            <a:r>
              <a:rPr lang="en-US" sz="2800" b="0" dirty="0" smtClean="0"/>
              <a:t>dropdown-menu</a:t>
            </a:r>
          </a:p>
          <a:p>
            <a:r>
              <a:rPr lang="en-US" sz="2800" b="0" dirty="0" err="1" smtClean="0"/>
              <a:t>nav</a:t>
            </a:r>
            <a:r>
              <a:rPr lang="en-US" sz="2800" b="0" dirty="0" smtClean="0"/>
              <a:t>-pills</a:t>
            </a:r>
          </a:p>
          <a:p>
            <a:r>
              <a:rPr lang="en-US" sz="2800" b="0" dirty="0" err="1" smtClean="0"/>
              <a:t>nav</a:t>
            </a:r>
            <a:r>
              <a:rPr lang="en-US" sz="2800" b="0" dirty="0" smtClean="0"/>
              <a:t>-stacked</a:t>
            </a:r>
          </a:p>
          <a:p>
            <a:r>
              <a:rPr lang="en-US" sz="2800" b="0" dirty="0" err="1" smtClean="0"/>
              <a:t>nav</a:t>
            </a:r>
            <a:r>
              <a:rPr lang="en-US" sz="2800" b="0" dirty="0" smtClean="0"/>
              <a:t>-justified</a:t>
            </a:r>
          </a:p>
          <a:p>
            <a:r>
              <a:rPr lang="en-US" sz="2800" b="0" dirty="0" smtClean="0"/>
              <a:t>tab-pane</a:t>
            </a:r>
          </a:p>
          <a:p>
            <a:r>
              <a:rPr lang="en-US" sz="2800" b="0" dirty="0" smtClean="0"/>
              <a:t>tab-content</a:t>
            </a:r>
          </a:p>
          <a:p>
            <a:r>
              <a:rPr lang="en-US" sz="2800" dirty="0" smtClean="0"/>
              <a:t>fade</a:t>
            </a:r>
            <a:r>
              <a:rPr lang="en-US" sz="2800" b="0" dirty="0" smtClean="0"/>
              <a:t> </a:t>
            </a:r>
          </a:p>
          <a:p>
            <a:r>
              <a:rPr lang="en-US" sz="2800" b="0" dirty="0" smtClean="0"/>
              <a:t>Attribute </a:t>
            </a:r>
          </a:p>
          <a:p>
            <a:r>
              <a:rPr lang="en-US" sz="2800" b="0" dirty="0" smtClean="0"/>
              <a:t>data-toggle="pill“</a:t>
            </a:r>
          </a:p>
          <a:p>
            <a:r>
              <a:rPr lang="en-US" sz="2800" b="0" dirty="0" smtClean="0"/>
              <a:t>data-toggle="tab"</a:t>
            </a:r>
          </a:p>
          <a:p>
            <a:endParaRPr lang="en-US" sz="2800" b="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 Collapse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</a:t>
            </a:r>
          </a:p>
          <a:p>
            <a:r>
              <a:rPr lang="en-US" dirty="0" smtClean="0"/>
              <a:t>data-toggle="collapse“</a:t>
            </a:r>
          </a:p>
          <a:p>
            <a:r>
              <a:rPr lang="en-US" dirty="0" smtClean="0"/>
              <a:t>data-target=“#“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Collapse</a:t>
            </a:r>
          </a:p>
          <a:p>
            <a:r>
              <a:rPr lang="en-US" dirty="0" smtClean="0"/>
              <a:t>Panel-collapse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 Panels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 </a:t>
            </a:r>
          </a:p>
          <a:p>
            <a:r>
              <a:rPr lang="en-US" dirty="0" smtClean="0"/>
              <a:t>panel-body</a:t>
            </a:r>
          </a:p>
          <a:p>
            <a:r>
              <a:rPr lang="en-US" dirty="0" smtClean="0"/>
              <a:t>panel-default</a:t>
            </a:r>
          </a:p>
          <a:p>
            <a:r>
              <a:rPr lang="en-US" dirty="0" smtClean="0"/>
              <a:t>panel-heading</a:t>
            </a:r>
          </a:p>
          <a:p>
            <a:r>
              <a:rPr lang="en-US" dirty="0" smtClean="0"/>
              <a:t>panel-footer</a:t>
            </a:r>
          </a:p>
          <a:p>
            <a:r>
              <a:rPr lang="en-US" dirty="0" smtClean="0"/>
              <a:t>panel-group</a:t>
            </a:r>
          </a:p>
          <a:p>
            <a:r>
              <a:rPr lang="en-US" dirty="0" smtClean="0"/>
              <a:t>panel-primary</a:t>
            </a:r>
          </a:p>
          <a:p>
            <a:r>
              <a:rPr lang="en-US" dirty="0" smtClean="0"/>
              <a:t>panel-success</a:t>
            </a:r>
          </a:p>
          <a:p>
            <a:r>
              <a:rPr lang="en-US" dirty="0" smtClean="0"/>
              <a:t>panel-info</a:t>
            </a:r>
          </a:p>
          <a:p>
            <a:r>
              <a:rPr lang="en-US" dirty="0" smtClean="0"/>
              <a:t>panel-warning</a:t>
            </a:r>
          </a:p>
          <a:p>
            <a:r>
              <a:rPr lang="en-US" dirty="0" smtClean="0"/>
              <a:t>panel-danger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 Wells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 </a:t>
            </a:r>
          </a:p>
          <a:p>
            <a:r>
              <a:rPr lang="en-US" dirty="0" smtClean="0"/>
              <a:t>well-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well-</a:t>
            </a:r>
            <a:r>
              <a:rPr lang="en-US" smtClean="0"/>
              <a:t>lg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 Images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 err="1" smtClean="0"/>
              <a:t>img</a:t>
            </a:r>
            <a:r>
              <a:rPr lang="en-US" dirty="0" smtClean="0"/>
              <a:t>-rounded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-circle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-thumbnail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-responsive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278562"/>
          </a:xfrm>
        </p:spPr>
        <p:txBody>
          <a:bodyPr/>
          <a:lstStyle/>
          <a:p>
            <a:pPr algn="ctr"/>
            <a:r>
              <a:rPr lang="en-US" dirty="0" smtClean="0"/>
              <a:t>Carousel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Breadcrumb</a:t>
            </a:r>
          </a:p>
          <a:p>
            <a:r>
              <a:rPr lang="en-US" dirty="0" smtClean="0"/>
              <a:t>breadcrumb-item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 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pagination </a:t>
            </a:r>
          </a:p>
          <a:p>
            <a:r>
              <a:rPr lang="en-US" dirty="0" smtClean="0"/>
              <a:t>active </a:t>
            </a:r>
          </a:p>
          <a:p>
            <a:r>
              <a:rPr lang="en-US" dirty="0" smtClean="0"/>
              <a:t>disabled </a:t>
            </a:r>
          </a:p>
          <a:p>
            <a:r>
              <a:rPr lang="en-US" dirty="0" smtClean="0"/>
              <a:t>pagination-</a:t>
            </a:r>
            <a:r>
              <a:rPr lang="en-US" dirty="0" err="1" smtClean="0"/>
              <a:t>lg</a:t>
            </a:r>
            <a:endParaRPr lang="en-US" dirty="0" smtClean="0"/>
          </a:p>
          <a:p>
            <a:r>
              <a:rPr lang="en-US" dirty="0" smtClean="0"/>
              <a:t>pagination-</a:t>
            </a:r>
            <a:r>
              <a:rPr lang="en-US" dirty="0" err="1" smtClean="0"/>
              <a:t>sm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 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alert </a:t>
            </a:r>
          </a:p>
          <a:p>
            <a:r>
              <a:rPr lang="en-US" dirty="0" smtClean="0"/>
              <a:t>alert-success</a:t>
            </a:r>
          </a:p>
          <a:p>
            <a:r>
              <a:rPr lang="en-US" dirty="0" smtClean="0"/>
              <a:t>alert-info</a:t>
            </a:r>
          </a:p>
          <a:p>
            <a:r>
              <a:rPr lang="en-US" dirty="0" smtClean="0"/>
              <a:t>alert-warning </a:t>
            </a:r>
          </a:p>
          <a:p>
            <a:r>
              <a:rPr lang="en-US" dirty="0" smtClean="0"/>
              <a:t>alert-danger</a:t>
            </a:r>
          </a:p>
          <a:p>
            <a:r>
              <a:rPr lang="en-US" dirty="0" smtClean="0"/>
              <a:t>alert-dismissible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fade </a:t>
            </a:r>
          </a:p>
          <a:p>
            <a:r>
              <a:rPr lang="en-US" dirty="0" smtClean="0"/>
              <a:t>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 Tooltip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</a:p>
          <a:p>
            <a:r>
              <a:rPr lang="en-US" dirty="0" smtClean="0"/>
              <a:t>data-toggle="tooltip“</a:t>
            </a:r>
          </a:p>
          <a:p>
            <a:r>
              <a:rPr lang="en-US" dirty="0" smtClean="0"/>
              <a:t>data-placement="top“</a:t>
            </a:r>
          </a:p>
          <a:p>
            <a:r>
              <a:rPr lang="en-US" dirty="0" smtClean="0"/>
              <a:t>title="Hooray!"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438</TotalTime>
  <Words>64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 Bootstrap Navigation Bar </vt:lpstr>
      <vt:lpstr> Bootstrap Panels </vt:lpstr>
      <vt:lpstr> Bootstrap Wells </vt:lpstr>
      <vt:lpstr> Bootstrap Images </vt:lpstr>
      <vt:lpstr>Carousel       </vt:lpstr>
      <vt:lpstr>Breadcrumbs</vt:lpstr>
      <vt:lpstr>Bootstrap Pagination</vt:lpstr>
      <vt:lpstr>      Bootstrap Alerts</vt:lpstr>
      <vt:lpstr>Bootstrap Tooltip </vt:lpstr>
      <vt:lpstr>Bootstrap Tabs and Pills </vt:lpstr>
      <vt:lpstr>Bootstrap  Collapse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Bootstrap Navigation Bar </dc:title>
  <dc:creator>Md Shafiqul Islam</dc:creator>
  <cp:lastModifiedBy>Windows User</cp:lastModifiedBy>
  <cp:revision>27</cp:revision>
  <dcterms:created xsi:type="dcterms:W3CDTF">2006-08-16T00:00:00Z</dcterms:created>
  <dcterms:modified xsi:type="dcterms:W3CDTF">2020-08-05T12:00:06Z</dcterms:modified>
</cp:coreProperties>
</file>