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6" r:id="rId3"/>
    <p:sldId id="273" r:id="rId4"/>
    <p:sldId id="272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9" r:id="rId17"/>
    <p:sldId id="270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 Overview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153400" cy="49530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JavaScript Introduction</a:t>
            </a:r>
          </a:p>
          <a:p>
            <a:r>
              <a:rPr lang="en-US" sz="11200" dirty="0" smtClean="0"/>
              <a:t>why learn JavaScript?</a:t>
            </a:r>
          </a:p>
          <a:p>
            <a:r>
              <a:rPr lang="en-US" sz="11200" dirty="0" smtClean="0"/>
              <a:t>JavaScript Where</a:t>
            </a:r>
          </a:p>
          <a:p>
            <a:r>
              <a:rPr lang="en-US" sz="11200" dirty="0" smtClean="0"/>
              <a:t>JavaScript Output</a:t>
            </a:r>
          </a:p>
          <a:p>
            <a:r>
              <a:rPr lang="en-US" sz="11200" dirty="0" smtClean="0"/>
              <a:t>JavaScript Statements</a:t>
            </a:r>
          </a:p>
          <a:p>
            <a:r>
              <a:rPr lang="en-US" sz="11200" dirty="0" smtClean="0"/>
              <a:t>JavaScript Syntax</a:t>
            </a:r>
          </a:p>
          <a:p>
            <a:r>
              <a:rPr lang="en-US" sz="11200" dirty="0" smtClean="0"/>
              <a:t>JavaScript Comments</a:t>
            </a:r>
          </a:p>
          <a:p>
            <a:r>
              <a:rPr lang="en-US" sz="11200" dirty="0" smtClean="0"/>
              <a:t>JavaScript Variables</a:t>
            </a:r>
          </a:p>
          <a:p>
            <a:r>
              <a:rPr lang="en-US" sz="11200" dirty="0" smtClean="0"/>
              <a:t>JavaScript Operators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Comments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Single Line Comments</a:t>
            </a:r>
          </a:p>
          <a:p>
            <a:r>
              <a:rPr lang="en-US" b="1" dirty="0" smtClean="0"/>
              <a:t>Multi-line Comments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pPr algn="ctr"/>
            <a:r>
              <a:rPr lang="en-US" b="1" dirty="0" smtClean="0"/>
              <a:t>JavaScript Variables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Operators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JavaScript Arithmetic Operators</a:t>
            </a:r>
          </a:p>
          <a:p>
            <a:r>
              <a:rPr lang="en-US" b="1" dirty="0" smtClean="0"/>
              <a:t>JavaScript Assignment Operators</a:t>
            </a:r>
          </a:p>
          <a:p>
            <a:r>
              <a:rPr lang="en-US" b="1" dirty="0" smtClean="0"/>
              <a:t>JavaScript String Operators</a:t>
            </a:r>
          </a:p>
          <a:p>
            <a:r>
              <a:rPr lang="en-US" b="1" dirty="0" smtClean="0"/>
              <a:t>JavaScript Comparison Operators</a:t>
            </a:r>
          </a:p>
          <a:p>
            <a:r>
              <a:rPr lang="en-US" b="1" dirty="0" smtClean="0"/>
              <a:t>JavaScript Logical Operators</a:t>
            </a:r>
          </a:p>
          <a:p>
            <a:r>
              <a:rPr lang="en-US" b="1" dirty="0" smtClean="0"/>
              <a:t>JavaScript Type Operators</a:t>
            </a:r>
          </a:p>
          <a:p>
            <a:r>
              <a:rPr lang="en-US" b="1" dirty="0" smtClean="0"/>
              <a:t>JavaScript Bitwise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Arithmetic Operators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a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7696200" cy="439782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Assignment Operators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a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001000" cy="39624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Comparison Operators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co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76401"/>
            <a:ext cx="7924800" cy="44958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Logical Operators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lo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7467600" cy="3124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Type Operators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514600"/>
            <a:ext cx="7467600" cy="25908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Bitwise Operators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bi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7772400" cy="4191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001000" cy="6019800"/>
          </a:xfrm>
        </p:spPr>
        <p:txBody>
          <a:bodyPr/>
          <a:lstStyle/>
          <a:p>
            <a:pPr algn="ctr"/>
            <a:r>
              <a:rPr lang="en-US" dirty="0" smtClean="0"/>
              <a:t>JavaScript 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6202362"/>
          </a:xfrm>
        </p:spPr>
        <p:txBody>
          <a:bodyPr/>
          <a:lstStyle/>
          <a:p>
            <a:pPr algn="ctr"/>
            <a:r>
              <a:rPr lang="en-US" dirty="0" smtClean="0"/>
              <a:t>why learn JavaScript?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Javascript</a:t>
            </a:r>
            <a:r>
              <a:rPr lang="en-US" b="1" dirty="0" smtClean="0"/>
              <a:t> frameworks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f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80653" y="1860246"/>
            <a:ext cx="6220694" cy="43535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JavaScript Libraries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Anime.js </a:t>
            </a:r>
          </a:p>
          <a:p>
            <a:r>
              <a:rPr lang="en-US" dirty="0" smtClean="0"/>
              <a:t>2. Howler.js </a:t>
            </a:r>
          </a:p>
          <a:p>
            <a:r>
              <a:rPr lang="en-US" dirty="0" smtClean="0"/>
              <a:t>3. Chart.js </a:t>
            </a:r>
          </a:p>
          <a:p>
            <a:r>
              <a:rPr lang="en-US" dirty="0" smtClean="0"/>
              <a:t>4. Reveal.js </a:t>
            </a:r>
          </a:p>
          <a:p>
            <a:r>
              <a:rPr lang="en-US" dirty="0" smtClean="0"/>
              <a:t>5. Three.js </a:t>
            </a:r>
          </a:p>
          <a:p>
            <a:r>
              <a:rPr lang="en-US" dirty="0" smtClean="0"/>
              <a:t>6. Pixi.js </a:t>
            </a:r>
          </a:p>
          <a:p>
            <a:r>
              <a:rPr lang="en-US" dirty="0" smtClean="0"/>
              <a:t>7. Video.js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JavaScript </a:t>
            </a:r>
            <a:r>
              <a:rPr lang="en-US" b="1" dirty="0" smtClean="0"/>
              <a:t>Where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Output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/>
          <a:lstStyle/>
          <a:p>
            <a:r>
              <a:rPr lang="en-US" dirty="0" err="1" smtClean="0"/>
              <a:t>innerHTML</a:t>
            </a:r>
            <a:endParaRPr lang="en-US" dirty="0" smtClean="0"/>
          </a:p>
          <a:p>
            <a:r>
              <a:rPr lang="en-US" dirty="0" err="1" smtClean="0"/>
              <a:t>document.write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window.alert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using console.log()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54762"/>
          </a:xfrm>
        </p:spPr>
        <p:txBody>
          <a:bodyPr/>
          <a:lstStyle/>
          <a:p>
            <a:pPr algn="ctr"/>
            <a:r>
              <a:rPr lang="en-US" b="1" dirty="0" smtClean="0"/>
              <a:t>JavaScript Statements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202362"/>
          </a:xfrm>
        </p:spPr>
        <p:txBody>
          <a:bodyPr/>
          <a:lstStyle/>
          <a:p>
            <a:pPr algn="ctr"/>
            <a:r>
              <a:rPr lang="en-US" b="1" dirty="0" smtClean="0"/>
              <a:t>JavaScript Syntax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336</TotalTime>
  <Words>117</Words>
  <Application>Microsoft Office PowerPoint</Application>
  <PresentationFormat>On-screen Show (4:3)</PresentationFormat>
  <Paragraphs>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Class Overview </vt:lpstr>
      <vt:lpstr>JavaScript Introduction      </vt:lpstr>
      <vt:lpstr>why learn JavaScript?       </vt:lpstr>
      <vt:lpstr>Javascript frameworks </vt:lpstr>
      <vt:lpstr>JavaScript Libraries </vt:lpstr>
      <vt:lpstr>    JavaScript Where       </vt:lpstr>
      <vt:lpstr>JavaScript Output </vt:lpstr>
      <vt:lpstr>JavaScript Statements       </vt:lpstr>
      <vt:lpstr>JavaScript Syntax       </vt:lpstr>
      <vt:lpstr>JavaScript Comments </vt:lpstr>
      <vt:lpstr>JavaScript Variables       </vt:lpstr>
      <vt:lpstr>JavaScript Operators </vt:lpstr>
      <vt:lpstr>JavaScript Arithmetic Operators </vt:lpstr>
      <vt:lpstr>JavaScript Assignment Operators </vt:lpstr>
      <vt:lpstr>JavaScript Comparison Operators </vt:lpstr>
      <vt:lpstr>JavaScript Logical Operators </vt:lpstr>
      <vt:lpstr>JavaScript Type Operators </vt:lpstr>
      <vt:lpstr>JavaScript Bitwise Operators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      </dc:title>
  <dc:creator>Md Shafiqul Islam</dc:creator>
  <cp:lastModifiedBy>Windows User</cp:lastModifiedBy>
  <cp:revision>20</cp:revision>
  <dcterms:created xsi:type="dcterms:W3CDTF">2006-08-16T00:00:00Z</dcterms:created>
  <dcterms:modified xsi:type="dcterms:W3CDTF">2020-08-17T11:44:58Z</dcterms:modified>
</cp:coreProperties>
</file>