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8" r:id="rId5"/>
    <p:sldId id="269" r:id="rId6"/>
    <p:sldId id="270" r:id="rId7"/>
    <p:sldId id="267" r:id="rId8"/>
    <p:sldId id="275" r:id="rId9"/>
    <p:sldId id="276" r:id="rId10"/>
    <p:sldId id="277" r:id="rId11"/>
    <p:sldId id="278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Operators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JavaScript Arithmetic Operators</a:t>
            </a:r>
          </a:p>
          <a:p>
            <a:r>
              <a:rPr lang="en-US" b="1" dirty="0" smtClean="0"/>
              <a:t>JavaScript Assignment Operators</a:t>
            </a:r>
          </a:p>
          <a:p>
            <a:r>
              <a:rPr lang="en-US" b="1" dirty="0" smtClean="0"/>
              <a:t>JavaScript String Operators</a:t>
            </a:r>
          </a:p>
          <a:p>
            <a:r>
              <a:rPr lang="en-US" b="1" dirty="0" smtClean="0"/>
              <a:t>JavaScript Comparison Operators</a:t>
            </a:r>
          </a:p>
          <a:p>
            <a:r>
              <a:rPr lang="en-US" b="1" dirty="0" smtClean="0"/>
              <a:t>JavaScript Logical Operators</a:t>
            </a:r>
          </a:p>
          <a:p>
            <a:r>
              <a:rPr lang="en-US" b="1" dirty="0" smtClean="0"/>
              <a:t>JavaScript Type Operators</a:t>
            </a:r>
          </a:p>
          <a:p>
            <a:r>
              <a:rPr lang="en-US" b="1" dirty="0" smtClean="0"/>
              <a:t>JavaScript Bitwise Operators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6049962"/>
          </a:xfrm>
        </p:spPr>
        <p:txBody>
          <a:bodyPr/>
          <a:lstStyle/>
          <a:p>
            <a:pPr algn="ctr"/>
            <a:r>
              <a:rPr lang="en-US" b="1" dirty="0" smtClean="0"/>
              <a:t>JavaScript Objects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Events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Onchange</a:t>
            </a:r>
            <a:endParaRPr lang="en-US" dirty="0" smtClean="0"/>
          </a:p>
          <a:p>
            <a:r>
              <a:rPr lang="en-US" dirty="0" err="1" smtClean="0"/>
              <a:t>Onclick</a:t>
            </a:r>
            <a:endParaRPr lang="en-US" dirty="0" smtClean="0"/>
          </a:p>
          <a:p>
            <a:r>
              <a:rPr lang="en-US" dirty="0" err="1" smtClean="0"/>
              <a:t>Onmouseover</a:t>
            </a:r>
            <a:endParaRPr lang="en-US" dirty="0" smtClean="0"/>
          </a:p>
          <a:p>
            <a:r>
              <a:rPr lang="en-US" dirty="0" err="1" smtClean="0"/>
              <a:t>Onmouseout</a:t>
            </a:r>
            <a:endParaRPr lang="en-US" dirty="0" smtClean="0"/>
          </a:p>
          <a:p>
            <a:r>
              <a:rPr lang="en-US" dirty="0" err="1" smtClean="0"/>
              <a:t>Onkeydown</a:t>
            </a:r>
            <a:endParaRPr lang="en-US" dirty="0" smtClean="0"/>
          </a:p>
          <a:p>
            <a:r>
              <a:rPr lang="en-US" dirty="0" err="1" smtClean="0"/>
              <a:t>Onload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String Methods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length </a:t>
            </a:r>
          </a:p>
          <a:p>
            <a:r>
              <a:rPr lang="en-US" dirty="0" err="1" smtClean="0"/>
              <a:t>indexOf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lastIndexOf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search()</a:t>
            </a:r>
          </a:p>
          <a:p>
            <a:r>
              <a:rPr lang="en-US" dirty="0" smtClean="0"/>
              <a:t>slice()</a:t>
            </a:r>
          </a:p>
          <a:p>
            <a:r>
              <a:rPr lang="en-US" dirty="0" smtClean="0"/>
              <a:t>substring()</a:t>
            </a:r>
          </a:p>
          <a:p>
            <a:r>
              <a:rPr lang="en-US" dirty="0" err="1" smtClean="0"/>
              <a:t>substr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replace()</a:t>
            </a:r>
          </a:p>
          <a:p>
            <a:r>
              <a:rPr lang="en-US" dirty="0" err="1" smtClean="0"/>
              <a:t>toUpperCase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toLowerCase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trim()</a:t>
            </a:r>
          </a:p>
          <a:p>
            <a:r>
              <a:rPr lang="en-US" dirty="0" err="1" smtClean="0"/>
              <a:t>charAt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charCodeAt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split()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Arithmetic Operators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ar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1828800"/>
            <a:ext cx="7696200" cy="439782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Assignment Operators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a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8001000" cy="39624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Comparison Operators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co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676401"/>
            <a:ext cx="7924800" cy="44958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Logical Operators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log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905000"/>
            <a:ext cx="7467600" cy="31242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Type Operators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t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514600"/>
            <a:ext cx="7467600" cy="25908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Bitwise Operators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bit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7772400" cy="4191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Data Types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JavaScript Strings</a:t>
            </a:r>
          </a:p>
          <a:p>
            <a:r>
              <a:rPr lang="en-US" b="1" dirty="0" smtClean="0"/>
              <a:t>JavaScript Numbers</a:t>
            </a:r>
          </a:p>
          <a:p>
            <a:r>
              <a:rPr lang="en-US" b="1" dirty="0" smtClean="0"/>
              <a:t>JavaScript Booleans</a:t>
            </a:r>
          </a:p>
          <a:p>
            <a:r>
              <a:rPr lang="en-US" b="1" dirty="0" smtClean="0"/>
              <a:t>JavaScript Arrays</a:t>
            </a:r>
          </a:p>
          <a:p>
            <a:r>
              <a:rPr lang="en-US" b="1" dirty="0" smtClean="0"/>
              <a:t>JavaScript Objects</a:t>
            </a:r>
          </a:p>
          <a:p>
            <a:r>
              <a:rPr lang="en-US" b="1" dirty="0" smtClean="0"/>
              <a:t>The </a:t>
            </a:r>
            <a:r>
              <a:rPr lang="en-US" b="1" dirty="0" err="1" smtClean="0"/>
              <a:t>typeof</a:t>
            </a:r>
            <a:r>
              <a:rPr lang="en-US" b="1" dirty="0" smtClean="0"/>
              <a:t> Operator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6049962"/>
          </a:xfrm>
        </p:spPr>
        <p:txBody>
          <a:bodyPr/>
          <a:lstStyle/>
          <a:p>
            <a:pPr algn="ctr"/>
            <a:r>
              <a:rPr lang="en-US" b="1" dirty="0" smtClean="0"/>
              <a:t>JavaScript Functions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676</TotalTime>
  <Words>101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JavaScript Operators </vt:lpstr>
      <vt:lpstr>JavaScript Arithmetic Operators </vt:lpstr>
      <vt:lpstr>JavaScript Assignment Operators </vt:lpstr>
      <vt:lpstr>JavaScript Comparison Operators </vt:lpstr>
      <vt:lpstr>JavaScript Logical Operators </vt:lpstr>
      <vt:lpstr>JavaScript Type Operators </vt:lpstr>
      <vt:lpstr>JavaScript Bitwise Operators </vt:lpstr>
      <vt:lpstr>JavaScript Data Types </vt:lpstr>
      <vt:lpstr>JavaScript Functions      </vt:lpstr>
      <vt:lpstr>JavaScript Objects      </vt:lpstr>
      <vt:lpstr>JavaScript Events </vt:lpstr>
      <vt:lpstr>JavaScript String Methods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Introduction      </dc:title>
  <dc:creator>Md Shafiqul Islam</dc:creator>
  <cp:lastModifiedBy>Windows User</cp:lastModifiedBy>
  <cp:revision>33</cp:revision>
  <dcterms:created xsi:type="dcterms:W3CDTF">2006-08-16T00:00:00Z</dcterms:created>
  <dcterms:modified xsi:type="dcterms:W3CDTF">2020-08-18T10:28:24Z</dcterms:modified>
</cp:coreProperties>
</file>