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pPr algn="ctr"/>
            <a:r>
              <a:rPr lang="en-US" b="1" dirty="0" smtClean="0"/>
              <a:t>JavaScript Functions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049962"/>
          </a:xfrm>
        </p:spPr>
        <p:txBody>
          <a:bodyPr/>
          <a:lstStyle/>
          <a:p>
            <a:pPr algn="ctr"/>
            <a:r>
              <a:rPr lang="en-US" b="1" dirty="0" smtClean="0"/>
              <a:t>JavaScript Objects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Events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err="1" smtClean="0"/>
              <a:t>Ondblclick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Onmousup</a:t>
            </a:r>
            <a:endParaRPr lang="en-US" dirty="0" smtClean="0"/>
          </a:p>
          <a:p>
            <a:r>
              <a:rPr lang="en-US" dirty="0" err="1" smtClean="0"/>
              <a:t>Onmousdown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String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length 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search()</a:t>
            </a:r>
          </a:p>
          <a:p>
            <a:r>
              <a:rPr lang="en-US" dirty="0" smtClean="0"/>
              <a:t>slice()</a:t>
            </a:r>
          </a:p>
          <a:p>
            <a:r>
              <a:rPr lang="en-US" dirty="0" smtClean="0"/>
              <a:t>substring()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replace()</a:t>
            </a:r>
          </a:p>
          <a:p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toLowerCase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trim()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charCodeAt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split()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Number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toExponential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toFixed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toPrecision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Number()</a:t>
            </a:r>
          </a:p>
          <a:p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parseFloat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827</TotalTime>
  <Words>65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JavaScript Functions      </vt:lpstr>
      <vt:lpstr>JavaScript Objects      </vt:lpstr>
      <vt:lpstr>JavaScript Events </vt:lpstr>
      <vt:lpstr>JavaScript String Methods </vt:lpstr>
      <vt:lpstr>JavaScript Number Methods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     </dc:title>
  <dc:creator>Md Shafiqul Islam</dc:creator>
  <cp:lastModifiedBy>Windows User</cp:lastModifiedBy>
  <cp:revision>40</cp:revision>
  <dcterms:created xsi:type="dcterms:W3CDTF">2006-08-16T00:00:00Z</dcterms:created>
  <dcterms:modified xsi:type="dcterms:W3CDTF">2020-08-19T17:41:56Z</dcterms:modified>
</cp:coreProperties>
</file>