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Events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Ondblclick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Onmousup</a:t>
            </a:r>
            <a:endParaRPr lang="en-US" dirty="0" smtClean="0"/>
          </a:p>
          <a:p>
            <a:r>
              <a:rPr lang="en-US" dirty="0" err="1" smtClean="0"/>
              <a:t>Onmousdown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String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length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search()</a:t>
            </a:r>
          </a:p>
          <a:p>
            <a:r>
              <a:rPr lang="en-US" dirty="0" smtClean="0"/>
              <a:t>slice()</a:t>
            </a:r>
          </a:p>
          <a:p>
            <a:r>
              <a:rPr lang="en-US" dirty="0" smtClean="0"/>
              <a:t>substring()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replace()</a:t>
            </a:r>
          </a:p>
          <a:p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trim()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charCodeAt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split()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Number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toExponential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toFixed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toPrecision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parseFloat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isFinite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isInteger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MAX_VALUE</a:t>
            </a:r>
          </a:p>
          <a:p>
            <a:r>
              <a:rPr lang="en-US" dirty="0" smtClean="0"/>
              <a:t>MIN_VALUE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049962"/>
          </a:xfrm>
        </p:spPr>
        <p:txBody>
          <a:bodyPr/>
          <a:lstStyle/>
          <a:p>
            <a:pPr algn="ctr"/>
            <a:r>
              <a:rPr lang="en-US" b="1" dirty="0" smtClean="0"/>
              <a:t>JavaScript Arrays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Array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join()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push()</a:t>
            </a:r>
          </a:p>
          <a:p>
            <a:r>
              <a:rPr lang="en-US" dirty="0" smtClean="0"/>
              <a:t>shift()</a:t>
            </a:r>
          </a:p>
          <a:p>
            <a:r>
              <a:rPr lang="en-US" dirty="0" err="1" smtClean="0"/>
              <a:t>unshift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length 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slice()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Sorting Arrays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sort()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Date Objects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Date()</a:t>
            </a:r>
          </a:p>
          <a:p>
            <a:r>
              <a:rPr lang="en-US" dirty="0" smtClean="0"/>
              <a:t>new Date(</a:t>
            </a:r>
            <a:r>
              <a:rPr lang="en-US" i="1" dirty="0" smtClean="0"/>
              <a:t>year, month, ...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Get Date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getFullYear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getMonth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getDate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getHours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getMinutes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getSeconds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getMilliseconds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getTime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getDay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Date.now</a:t>
            </a:r>
            <a:r>
              <a:rPr lang="en-US" smtClean="0"/>
              <a:t>()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1142</TotalTime>
  <Words>137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JavaScript Events </vt:lpstr>
      <vt:lpstr>JavaScript String Methods </vt:lpstr>
      <vt:lpstr>JavaScript Number Methods </vt:lpstr>
      <vt:lpstr>JavaScript Arrays      </vt:lpstr>
      <vt:lpstr>JavaScript Array Methods </vt:lpstr>
      <vt:lpstr>JavaScript Sorting Arrays </vt:lpstr>
      <vt:lpstr>JavaScript Date Objects </vt:lpstr>
      <vt:lpstr>JavaScript Get Date Methods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     </dc:title>
  <dc:creator>Md Shafiqul Islam</dc:creator>
  <cp:lastModifiedBy>Windows User</cp:lastModifiedBy>
  <cp:revision>76</cp:revision>
  <dcterms:created xsi:type="dcterms:W3CDTF">2006-08-16T00:00:00Z</dcterms:created>
  <dcterms:modified xsi:type="dcterms:W3CDTF">2020-08-20T08:32:05Z</dcterms:modified>
</cp:coreProperties>
</file>