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border-collapse.asp" TargetMode="External"/><Relationship Id="rId7" Type="http://schemas.openxmlformats.org/officeDocument/2006/relationships/hyperlink" Target="https://www.w3schools.com/cssref/pr_tab_table-layout.asp" TargetMode="External"/><Relationship Id="rId2" Type="http://schemas.openxmlformats.org/officeDocument/2006/relationships/hyperlink" Target="https://www.w3schools.com/cssref/pr_bor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tab_empty-cells.asp" TargetMode="External"/><Relationship Id="rId5" Type="http://schemas.openxmlformats.org/officeDocument/2006/relationships/hyperlink" Target="https://www.w3schools.com/cssref/pr_tab_caption-side.asp" TargetMode="External"/><Relationship Id="rId4" Type="http://schemas.openxmlformats.org/officeDocument/2006/relationships/hyperlink" Target="https://www.w3schools.com/cssref/pr_border-spacing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list-style-image.asp" TargetMode="External"/><Relationship Id="rId2" Type="http://schemas.openxmlformats.org/officeDocument/2006/relationships/hyperlink" Target="https://www.w3schools.com/cssref/pr_list-sty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pr_list-style-type.asp" TargetMode="External"/><Relationship Id="rId4" Type="http://schemas.openxmlformats.org/officeDocument/2006/relationships/hyperlink" Target="https://www.w3schools.com/cssref/pr_list-style-posi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924800" cy="441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CSS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29600" cy="457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7843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vertical-align</a:t>
                      </a:r>
                      <a:endParaRPr lang="en-US" dirty="0"/>
                    </a:p>
                  </a:txBody>
                  <a:tcPr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2"/>
                        </a:rPr>
                        <a:t>border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3"/>
                        </a:rPr>
                        <a:t>border-collapse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4CAF50"/>
                          </a:solidFill>
                          <a:hlinkClick r:id="rId4"/>
                        </a:rPr>
                        <a:t>border-spacing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5"/>
                        </a:rPr>
                        <a:t>caption-side</a:t>
                      </a:r>
                      <a:endParaRPr lang="en-US"/>
                    </a:p>
                  </a:txBody>
                  <a:tcPr marL="152400" marR="76200" marT="76200" marB="76200"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6"/>
                        </a:rPr>
                        <a:t>empty-cells</a:t>
                      </a:r>
                      <a:endParaRPr lang="en-US"/>
                    </a:p>
                  </a:txBody>
                  <a:tcPr marL="152400" marR="76200" marT="76200" marB="76200"/>
                </a:tc>
              </a:tr>
              <a:tr h="66559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7"/>
                        </a:rPr>
                        <a:t>table-layout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•CSS Syntax</a:t>
            </a:r>
            <a:endParaRPr lang="en-US" dirty="0"/>
          </a:p>
        </p:txBody>
      </p:sp>
      <p:pic>
        <p:nvPicPr>
          <p:cNvPr id="4" name="Content Placeholder 3" descr="c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2286000"/>
            <a:ext cx="6564761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Tag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Class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Id selector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Divisions</a:t>
            </a:r>
            <a:endParaRPr lang="en-US" dirty="0"/>
          </a:p>
        </p:txBody>
      </p:sp>
      <p:pic>
        <p:nvPicPr>
          <p:cNvPr id="4" name="Content Placeholder 3" descr="layou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5698067" cy="4273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Backgrounds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975360"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background-color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/>
                        <a:t>background-image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/>
                        <a:t>background-repeat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/>
                        <a:t>background-attachment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/>
                        <a:t>background-position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Styling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19197"/>
          <a:ext cx="7848600" cy="505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118489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 Color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Alignment</a:t>
                      </a: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Decoration</a:t>
                      </a: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Transformation</a:t>
                      </a: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Indent</a:t>
                      </a: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letter-spacing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3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Spacing</a:t>
                      </a:r>
                    </a:p>
                  </a:txBody>
                  <a:tcPr/>
                </a:tc>
              </a:tr>
              <a:tr h="480539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Fonts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447800"/>
          <a:ext cx="7924800" cy="377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4800"/>
              </a:tblGrid>
              <a:tr h="944880"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font-style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</a:rPr>
                        <a:t>font-weight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</a:rPr>
                        <a:t>font-size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</a:rPr>
                        <a:t>font-family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•Styling Links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772400" cy="403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2400"/>
              </a:tblGrid>
              <a:tr h="1009650"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a:link </a:t>
                      </a:r>
                    </a:p>
                  </a:txBody>
                  <a:tcPr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a:visited</a:t>
                      </a:r>
                      <a:endParaRPr lang="en-US" dirty="0"/>
                    </a:p>
                  </a:txBody>
                  <a:tcPr/>
                </a:tc>
              </a:tr>
              <a:tr h="1009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/>
                        <a:t>a:hover -</a:t>
                      </a:r>
                    </a:p>
                  </a:txBody>
                  <a:tcPr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a:active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•Styling 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305800" cy="4495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05800"/>
              </a:tblGrid>
              <a:tr h="11239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2"/>
                        </a:rPr>
                        <a:t>list-style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11239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3"/>
                        </a:rPr>
                        <a:t>list-style-image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11239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4"/>
                        </a:rPr>
                        <a:t>list-style-position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  <a:tr h="11239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5"/>
                        </a:rPr>
                        <a:t>list-style-type</a:t>
                      </a:r>
                      <a:endParaRPr lang="en-US" dirty="0"/>
                    </a:p>
                  </a:txBody>
                  <a:tcPr marL="1524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550</TotalTime>
  <Words>68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CSS Introduction   </vt:lpstr>
      <vt:lpstr>•CSS Syntax</vt:lpstr>
      <vt:lpstr>CSS SELECTOR</vt:lpstr>
      <vt:lpstr>CSS Divisions</vt:lpstr>
      <vt:lpstr>Styling Backgrounds</vt:lpstr>
      <vt:lpstr>Styling Text            </vt:lpstr>
      <vt:lpstr>Styling Fonts</vt:lpstr>
      <vt:lpstr>•Styling Links</vt:lpstr>
      <vt:lpstr>•Styling Lists</vt:lpstr>
      <vt:lpstr>Styling Tables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Introduction   </dc:title>
  <dc:creator>Md Shafiqul Islam</dc:creator>
  <cp:lastModifiedBy>Md Shafiqul Islam</cp:lastModifiedBy>
  <cp:revision>37</cp:revision>
  <dcterms:created xsi:type="dcterms:W3CDTF">2006-08-16T00:00:00Z</dcterms:created>
  <dcterms:modified xsi:type="dcterms:W3CDTF">2020-07-21T04:57:32Z</dcterms:modified>
</cp:coreProperties>
</file>