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•CSS Display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219200"/>
            <a:ext cx="7714488" cy="4724400"/>
          </a:xfrm>
        </p:spPr>
        <p:txBody>
          <a:bodyPr/>
          <a:lstStyle/>
          <a:p>
            <a:r>
              <a:rPr lang="en-US" dirty="0" smtClean="0"/>
              <a:t>Inline</a:t>
            </a:r>
          </a:p>
          <a:p>
            <a:r>
              <a:rPr lang="en-US" dirty="0" smtClean="0"/>
              <a:t>Block</a:t>
            </a:r>
          </a:p>
          <a:p>
            <a:r>
              <a:rPr lang="en-US" dirty="0" smtClean="0"/>
              <a:t>None</a:t>
            </a:r>
          </a:p>
          <a:p>
            <a:r>
              <a:rPr lang="en-US" dirty="0" smtClean="0"/>
              <a:t>inline-block: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Positionin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82000" cy="5178552"/>
          </a:xfrm>
        </p:spPr>
        <p:txBody>
          <a:bodyPr/>
          <a:lstStyle/>
          <a:p>
            <a:r>
              <a:rPr lang="en-US" dirty="0" smtClean="0"/>
              <a:t>relative</a:t>
            </a:r>
          </a:p>
          <a:p>
            <a:r>
              <a:rPr lang="en-US" dirty="0" smtClean="0"/>
              <a:t>fixed</a:t>
            </a:r>
          </a:p>
          <a:p>
            <a:r>
              <a:rPr lang="en-US" dirty="0" smtClean="0"/>
              <a:t>absolute</a:t>
            </a:r>
          </a:p>
          <a:p>
            <a:r>
              <a:rPr lang="en-US" dirty="0" smtClean="0"/>
              <a:t>sticky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488" cy="6202362"/>
          </a:xfrm>
        </p:spPr>
        <p:txBody>
          <a:bodyPr/>
          <a:lstStyle/>
          <a:p>
            <a:pPr algn="ctr"/>
            <a:r>
              <a:rPr lang="en-US" dirty="0" smtClean="0"/>
              <a:t>CSS Opacity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</TotalTime>
  <Words>16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•CSS Display </vt:lpstr>
      <vt:lpstr>CSS Positionin</vt:lpstr>
      <vt:lpstr>CSS Opacity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Shafiqul Islam</dc:creator>
  <cp:lastModifiedBy>Md Shafiqul Islam</cp:lastModifiedBy>
  <cp:revision>21</cp:revision>
  <dcterms:created xsi:type="dcterms:W3CDTF">2006-08-16T00:00:00Z</dcterms:created>
  <dcterms:modified xsi:type="dcterms:W3CDTF">2020-07-22T08:43:06Z</dcterms:modified>
</cp:coreProperties>
</file>