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theme/themeOverride5.xml" ContentType="application/vnd.openxmlformats-officedocument.themeOverr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heme/themeOverride3.xml" ContentType="application/vnd.openxmlformats-officedocument.themeOverr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theme/themeOverride4.xml" ContentType="application/vnd.openxmlformats-officedocument.themeOverr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61"/>
  </p:notesMasterIdLst>
  <p:sldIdLst>
    <p:sldId id="256" r:id="rId2"/>
    <p:sldId id="490" r:id="rId3"/>
    <p:sldId id="491" r:id="rId4"/>
    <p:sldId id="493" r:id="rId5"/>
    <p:sldId id="492" r:id="rId6"/>
    <p:sldId id="519" r:id="rId7"/>
    <p:sldId id="494" r:id="rId8"/>
    <p:sldId id="502" r:id="rId9"/>
    <p:sldId id="503" r:id="rId10"/>
    <p:sldId id="504" r:id="rId11"/>
    <p:sldId id="505" r:id="rId12"/>
    <p:sldId id="495" r:id="rId13"/>
    <p:sldId id="496" r:id="rId14"/>
    <p:sldId id="497" r:id="rId15"/>
    <p:sldId id="498" r:id="rId16"/>
    <p:sldId id="499" r:id="rId17"/>
    <p:sldId id="500" r:id="rId18"/>
    <p:sldId id="501" r:id="rId19"/>
    <p:sldId id="506" r:id="rId20"/>
    <p:sldId id="507" r:id="rId21"/>
    <p:sldId id="508" r:id="rId22"/>
    <p:sldId id="509" r:id="rId23"/>
    <p:sldId id="518" r:id="rId24"/>
    <p:sldId id="517" r:id="rId25"/>
    <p:sldId id="510" r:id="rId26"/>
    <p:sldId id="511" r:id="rId27"/>
    <p:sldId id="512" r:id="rId28"/>
    <p:sldId id="513" r:id="rId29"/>
    <p:sldId id="516" r:id="rId30"/>
    <p:sldId id="515" r:id="rId31"/>
    <p:sldId id="520" r:id="rId32"/>
    <p:sldId id="521" r:id="rId33"/>
    <p:sldId id="522" r:id="rId34"/>
    <p:sldId id="523" r:id="rId35"/>
    <p:sldId id="524" r:id="rId36"/>
    <p:sldId id="525" r:id="rId37"/>
    <p:sldId id="526" r:id="rId38"/>
    <p:sldId id="527" r:id="rId39"/>
    <p:sldId id="528" r:id="rId40"/>
    <p:sldId id="529" r:id="rId41"/>
    <p:sldId id="530" r:id="rId42"/>
    <p:sldId id="531" r:id="rId43"/>
    <p:sldId id="532" r:id="rId44"/>
    <p:sldId id="534" r:id="rId45"/>
    <p:sldId id="535" r:id="rId46"/>
    <p:sldId id="536" r:id="rId47"/>
    <p:sldId id="540" r:id="rId48"/>
    <p:sldId id="541" r:id="rId49"/>
    <p:sldId id="542" r:id="rId50"/>
    <p:sldId id="543" r:id="rId51"/>
    <p:sldId id="545" r:id="rId52"/>
    <p:sldId id="546" r:id="rId53"/>
    <p:sldId id="547" r:id="rId54"/>
    <p:sldId id="549" r:id="rId55"/>
    <p:sldId id="550" r:id="rId56"/>
    <p:sldId id="551" r:id="rId57"/>
    <p:sldId id="552" r:id="rId58"/>
    <p:sldId id="537" r:id="rId59"/>
    <p:sldId id="539" r:id="rId6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9EF8BECC-0F7D-4DD8-8A36-7B9C1882FEBC}">
          <p14:sldIdLst>
            <p14:sldId id="256"/>
            <p14:sldId id="490"/>
            <p14:sldId id="491"/>
            <p14:sldId id="493"/>
            <p14:sldId id="492"/>
            <p14:sldId id="519"/>
            <p14:sldId id="494"/>
            <p14:sldId id="502"/>
            <p14:sldId id="503"/>
            <p14:sldId id="504"/>
            <p14:sldId id="505"/>
            <p14:sldId id="495"/>
            <p14:sldId id="496"/>
            <p14:sldId id="497"/>
            <p14:sldId id="498"/>
            <p14:sldId id="499"/>
            <p14:sldId id="500"/>
            <p14:sldId id="501"/>
            <p14:sldId id="506"/>
            <p14:sldId id="507"/>
            <p14:sldId id="508"/>
            <p14:sldId id="509"/>
            <p14:sldId id="518"/>
            <p14:sldId id="517"/>
            <p14:sldId id="510"/>
            <p14:sldId id="511"/>
            <p14:sldId id="512"/>
            <p14:sldId id="513"/>
            <p14:sldId id="516"/>
            <p14:sldId id="515"/>
            <p14:sldId id="520"/>
            <p14:sldId id="521"/>
            <p14:sldId id="522"/>
            <p14:sldId id="523"/>
            <p14:sldId id="524"/>
            <p14:sldId id="525"/>
            <p14:sldId id="526"/>
            <p14:sldId id="527"/>
            <p14:sldId id="528"/>
            <p14:sldId id="529"/>
            <p14:sldId id="530"/>
            <p14:sldId id="531"/>
            <p14:sldId id="532"/>
            <p14:sldId id="534"/>
            <p14:sldId id="535"/>
            <p14:sldId id="536"/>
            <p14:sldId id="540"/>
            <p14:sldId id="541"/>
            <p14:sldId id="542"/>
            <p14:sldId id="543"/>
            <p14:sldId id="545"/>
            <p14:sldId id="546"/>
            <p14:sldId id="547"/>
            <p14:sldId id="549"/>
            <p14:sldId id="550"/>
            <p14:sldId id="551"/>
            <p14:sldId id="552"/>
            <p14:sldId id="537"/>
            <p14:sldId id="53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585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 autoAdjust="0"/>
    <p:restoredTop sz="94671" autoAdjust="0"/>
  </p:normalViewPr>
  <p:slideViewPr>
    <p:cSldViewPr>
      <p:cViewPr>
        <p:scale>
          <a:sx n="66" d="100"/>
          <a:sy n="66" d="100"/>
        </p:scale>
        <p:origin x="-78" y="-2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57EFD8-A633-4E84-8A87-2B30CE99B05E}" type="datetimeFigureOut">
              <a:rPr lang="en-US" smtClean="0"/>
              <a:pPr/>
              <a:t>6/27/2014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68850-0B36-42B7-9A9C-A12F9E32B3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39175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Autofit/>
          </a:bodyPr>
          <a:lstStyle>
            <a:lvl1pPr marL="0" indent="0" algn="ctr">
              <a:buNone/>
              <a:defRPr sz="4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52A9F2-CB02-4D47-8ADD-AD39432D05A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err="1" smtClean="0"/>
              <a:t>Oleh</a:t>
            </a:r>
            <a:r>
              <a:rPr lang="en-US" dirty="0" smtClean="0"/>
              <a:t> : </a:t>
            </a:r>
            <a:r>
              <a:rPr lang="en-US" dirty="0" err="1" smtClean="0"/>
              <a:t>Andri</a:t>
            </a:r>
            <a:r>
              <a:rPr lang="en-US" dirty="0" smtClean="0"/>
              <a:t> </a:t>
            </a:r>
            <a:r>
              <a:rPr lang="en-US" dirty="0" err="1" smtClean="0"/>
              <a:t>Heryandi</a:t>
            </a:r>
            <a:r>
              <a:rPr lang="en-US" dirty="0" smtClean="0"/>
              <a:t>, M.T.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9B50-CA3E-478B-AA9F-BF9EEF526E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1"/>
            <a:ext cx="8831803" cy="1143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97791"/>
            <a:ext cx="8458200" cy="8633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0" y="637347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algn="l"/>
            <a:r>
              <a:rPr lang="en-US" dirty="0" err="1" smtClean="0"/>
              <a:t>Oleh</a:t>
            </a:r>
            <a:r>
              <a:rPr lang="en-US" dirty="0" smtClean="0"/>
              <a:t> : </a:t>
            </a:r>
            <a:r>
              <a:rPr lang="en-US" dirty="0" err="1" smtClean="0"/>
              <a:t>Andri</a:t>
            </a:r>
            <a:r>
              <a:rPr lang="en-US" dirty="0" smtClean="0"/>
              <a:t> </a:t>
            </a:r>
            <a:r>
              <a:rPr lang="en-US" dirty="0" err="1" smtClean="0"/>
              <a:t>Heryandi</a:t>
            </a:r>
            <a:r>
              <a:rPr lang="en-US" dirty="0" smtClean="0"/>
              <a:t>, M.T.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88A9555C-65B4-4C9D-8492-8738567C3F8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2" descr="F:\Documents and Settings\Administrator\My Documents\unikom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163056"/>
            <a:ext cx="685800" cy="694944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52400" y="1338943"/>
            <a:ext cx="8831802" cy="2616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0" dirty="0" smtClean="0">
                <a:solidFill>
                  <a:schemeClr val="bg1">
                    <a:lumMod val="95000"/>
                  </a:schemeClr>
                </a:solidFill>
                <a:latin typeface="Arial Rounded MT Bold" pitchFamily="34" charset="0"/>
                <a:cs typeface="Courier New" pitchFamily="49" charset="0"/>
              </a:rPr>
              <a:t>IF34348 - </a:t>
            </a:r>
            <a:r>
              <a:rPr lang="en-US" sz="1100" b="0" dirty="0" err="1" smtClean="0">
                <a:solidFill>
                  <a:schemeClr val="bg1">
                    <a:lumMod val="95000"/>
                  </a:schemeClr>
                </a:solidFill>
                <a:latin typeface="Arial Rounded MT Bold" pitchFamily="34" charset="0"/>
                <a:cs typeface="Courier New" pitchFamily="49" charset="0"/>
              </a:rPr>
              <a:t>Pemrograman</a:t>
            </a:r>
            <a:r>
              <a:rPr lang="en-US" sz="1100" b="0" dirty="0" smtClean="0">
                <a:solidFill>
                  <a:schemeClr val="bg1">
                    <a:lumMod val="95000"/>
                  </a:schemeClr>
                </a:solidFill>
                <a:latin typeface="Arial Rounded MT Bold" pitchFamily="34" charset="0"/>
                <a:cs typeface="Courier New" pitchFamily="49" charset="0"/>
              </a:rPr>
              <a:t> </a:t>
            </a:r>
            <a:r>
              <a:rPr lang="en-US" sz="1100" b="0" dirty="0" err="1" smtClean="0">
                <a:solidFill>
                  <a:schemeClr val="bg1">
                    <a:lumMod val="95000"/>
                  </a:schemeClr>
                </a:solidFill>
                <a:latin typeface="Arial Rounded MT Bold" pitchFamily="34" charset="0"/>
                <a:cs typeface="Courier New" pitchFamily="49" charset="0"/>
              </a:rPr>
              <a:t>Lanjut</a:t>
            </a:r>
            <a:endParaRPr lang="en-US" sz="1100" b="0" dirty="0">
              <a:solidFill>
                <a:schemeClr val="bg1">
                  <a:lumMod val="95000"/>
                </a:schemeClr>
              </a:solidFill>
              <a:latin typeface="Arial Rounded MT Bold" pitchFamily="34" charset="0"/>
              <a:cs typeface="Courier New" pitchFamily="49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</p:sldLayoutIdLst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database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62484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Oleh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: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Andri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Heryandi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, M.T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457200"/>
            <a:ext cx="617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cap="all" spc="15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IF34348 - </a:t>
            </a:r>
            <a:r>
              <a:rPr lang="en-US" sz="2800" cap="all" spc="15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Pemrograman</a:t>
            </a:r>
            <a:r>
              <a:rPr lang="en-US" sz="2800" cap="all" spc="15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cap="all" spc="15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Lanjut</a:t>
            </a:r>
            <a:endParaRPr lang="en-US" sz="2800" cap="all" spc="15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7150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Perhatikan</a:t>
            </a:r>
            <a:r>
              <a:rPr lang="en-US" dirty="0" smtClean="0"/>
              <a:t> </a:t>
            </a:r>
            <a:r>
              <a:rPr lang="en-US" dirty="0" err="1" smtClean="0"/>
              <a:t>layar</a:t>
            </a:r>
            <a:r>
              <a:rPr lang="en-US" dirty="0" smtClean="0"/>
              <a:t> Package Explorer di Eclipse.</a:t>
            </a:r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Copy </a:t>
            </a:r>
            <a:r>
              <a:rPr lang="en-US" dirty="0"/>
              <a:t>file </a:t>
            </a:r>
            <a:r>
              <a:rPr lang="en-US" dirty="0" smtClean="0"/>
              <a:t>mysql-connector-java-5.1.31-bin.jar </a:t>
            </a:r>
            <a:r>
              <a:rPr lang="en-US" dirty="0" err="1" smtClean="0"/>
              <a:t>ke</a:t>
            </a:r>
            <a:r>
              <a:rPr lang="en-US" dirty="0" smtClean="0"/>
              <a:t> file source code </a:t>
            </a:r>
            <a:r>
              <a:rPr lang="en-US" dirty="0" err="1" smtClean="0"/>
              <a:t>anda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Refresh folder </a:t>
            </a:r>
            <a:r>
              <a:rPr lang="en-US" dirty="0" err="1" smtClean="0"/>
              <a:t>anda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 di Eclipse.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berhasil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file </a:t>
            </a:r>
            <a:r>
              <a:rPr lang="en-US" dirty="0" err="1" smtClean="0"/>
              <a:t>tersebut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Oleh : Andri Heryandi, M.T.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9B50-CA3E-478B-AA9F-BF9EEF526E1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Import library </a:t>
            </a:r>
            <a:r>
              <a:rPr lang="en-US" dirty="0" err="1" smtClean="0"/>
              <a:t>jdbc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0100" y="2095500"/>
            <a:ext cx="251460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0100" y="4953000"/>
            <a:ext cx="2657475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197381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kanan</a:t>
            </a:r>
            <a:r>
              <a:rPr lang="en-US" dirty="0" smtClean="0"/>
              <a:t> di mysql-connector-java-5.1.31.jar. </a:t>
            </a:r>
            <a:r>
              <a:rPr lang="en-US" dirty="0" err="1" smtClean="0"/>
              <a:t>Pilih</a:t>
            </a:r>
            <a:r>
              <a:rPr lang="en-US" dirty="0" smtClean="0"/>
              <a:t> “Build Path”,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pilih</a:t>
            </a:r>
            <a:r>
              <a:rPr lang="en-US" dirty="0" smtClean="0"/>
              <a:t> “Add to Build Path”.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berhasil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file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berada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folder “Referenced Library”.</a:t>
            </a:r>
          </a:p>
          <a:p>
            <a:r>
              <a:rPr lang="en-US" dirty="0" smtClean="0"/>
              <a:t>JDBC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Oleh : Andri Heryandi, M.T.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9B50-CA3E-478B-AA9F-BF9EEF526E1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Import library </a:t>
            </a:r>
            <a:r>
              <a:rPr lang="en-US" dirty="0" err="1" smtClean="0"/>
              <a:t>jdbc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0100" y="2514600"/>
            <a:ext cx="2943225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651568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Buat</a:t>
            </a:r>
            <a:r>
              <a:rPr lang="en-US" dirty="0" smtClean="0"/>
              <a:t> Class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turunan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JFrame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MainApp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di </a:t>
            </a:r>
            <a:r>
              <a:rPr lang="en-US" dirty="0" err="1" smtClean="0"/>
              <a:t>bawah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Oleh : Andri Heryandi, M.T.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9B50-CA3E-478B-AA9F-BF9EEF526E1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Membuat</a:t>
            </a:r>
            <a:r>
              <a:rPr lang="en-US" dirty="0" smtClean="0"/>
              <a:t> windows </a:t>
            </a:r>
            <a:r>
              <a:rPr lang="en-US" dirty="0" err="1" smtClean="0"/>
              <a:t>utama</a:t>
            </a:r>
            <a:r>
              <a:rPr lang="en-US" dirty="0" smtClean="0"/>
              <a:t> (</a:t>
            </a:r>
            <a:r>
              <a:rPr lang="en-US" dirty="0" err="1" smtClean="0"/>
              <a:t>MainApp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14600"/>
            <a:ext cx="5715000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Line Callout 1 6"/>
          <p:cNvSpPr/>
          <p:nvPr/>
        </p:nvSpPr>
        <p:spPr>
          <a:xfrm>
            <a:off x="7086600" y="2971800"/>
            <a:ext cx="1752600" cy="381000"/>
          </a:xfrm>
          <a:prstGeom prst="borderCallout1">
            <a:avLst>
              <a:gd name="adj1" fmla="val 18750"/>
              <a:gd name="adj2" fmla="val -8333"/>
              <a:gd name="adj3" fmla="val 136989"/>
              <a:gd name="adj4" fmla="val -7974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Tabeldata:JTable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Line Callout 1 10"/>
          <p:cNvSpPr/>
          <p:nvPr/>
        </p:nvSpPr>
        <p:spPr>
          <a:xfrm>
            <a:off x="7086600" y="4157662"/>
            <a:ext cx="1752600" cy="1938338"/>
          </a:xfrm>
          <a:prstGeom prst="borderCallout1">
            <a:avLst>
              <a:gd name="adj1" fmla="val 18750"/>
              <a:gd name="adj2" fmla="val -8333"/>
              <a:gd name="adj3" fmla="val 71253"/>
              <a:gd name="adj4" fmla="val -1045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 smtClean="0">
                <a:solidFill>
                  <a:schemeClr val="tx1"/>
                </a:solidFill>
              </a:rPr>
              <a:t>JButton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dengan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nama</a:t>
            </a:r>
            <a:r>
              <a:rPr lang="en-US" sz="1600" dirty="0" smtClean="0">
                <a:solidFill>
                  <a:schemeClr val="tx1"/>
                </a:solidFill>
              </a:rPr>
              <a:t>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err="1" smtClean="0">
                <a:solidFill>
                  <a:schemeClr val="tx1"/>
                </a:solidFill>
              </a:rPr>
              <a:t>TblTambah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err="1" smtClean="0">
                <a:solidFill>
                  <a:schemeClr val="tx1"/>
                </a:solidFill>
              </a:rPr>
              <a:t>TblEdit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err="1" smtClean="0">
                <a:solidFill>
                  <a:schemeClr val="tx1"/>
                </a:solidFill>
              </a:rPr>
              <a:t>TblEdit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err="1" smtClean="0">
                <a:solidFill>
                  <a:schemeClr val="tx1"/>
                </a:solidFill>
              </a:rPr>
              <a:t>TblRefresh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err="1" smtClean="0">
                <a:solidFill>
                  <a:schemeClr val="tx1"/>
                </a:solidFill>
              </a:rPr>
              <a:t>TblFilter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5906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MainApp.java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Oleh : Andri Heryandi, M.T.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9B50-CA3E-478B-AA9F-BF9EEF526E1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/>
              <a:t>windows </a:t>
            </a:r>
            <a:r>
              <a:rPr lang="en-US" dirty="0" err="1"/>
              <a:t>utama</a:t>
            </a:r>
            <a:r>
              <a:rPr lang="en-US" dirty="0"/>
              <a:t> (</a:t>
            </a:r>
            <a:r>
              <a:rPr lang="en-US" dirty="0" err="1"/>
              <a:t>MainApp</a:t>
            </a:r>
            <a:r>
              <a:rPr lang="en-US" dirty="0"/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" y="2209800"/>
            <a:ext cx="88392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package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dbapp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java.awt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.*;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java.awt.event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.*;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javax.swing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.*;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MainApp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extends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JFrame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public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JPanel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pjudul,pmenu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public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JScrollPane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public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JLabel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judulapp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public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JButton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tblTambah,tblEdit,tblHapus,tblRefresh,tblFilter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public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JTable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tabeldata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public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MainApp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	//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inisialialiasi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Frame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	super("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Aplikasi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Pengelolaan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Data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Pegawai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setDefaultCloseOperation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JFrame.EXIT_ON_CLOSE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setSize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(500,400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setLayout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BorderLayout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xmlns="" val="532939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MainApp.java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Oleh : Andri Heryandi, M.T.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9B50-CA3E-478B-AA9F-BF9EEF526E1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Membuat</a:t>
            </a:r>
            <a:r>
              <a:rPr lang="en-US" dirty="0"/>
              <a:t> windows </a:t>
            </a:r>
            <a:r>
              <a:rPr lang="en-US" dirty="0" err="1"/>
              <a:t>utama</a:t>
            </a:r>
            <a:r>
              <a:rPr lang="en-US" dirty="0"/>
              <a:t> (</a:t>
            </a:r>
            <a:r>
              <a:rPr lang="en-US" dirty="0" err="1"/>
              <a:t>MainApp</a:t>
            </a:r>
            <a:r>
              <a:rPr lang="en-US" dirty="0"/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" y="2209800"/>
            <a:ext cx="88392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//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Membuat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Panel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Judul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pjudul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=new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JPanel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	add(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pjudul,BorderLayout.NORTH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judulapp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=new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JLabel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Pengolahan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Data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Pegawai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",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JLabel.CENTER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judulapp.setFont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(new Font("Arial",Font.BOLD,24));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pjudul.add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judulapp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	//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Membuat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Panel Data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tabeldata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=new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JTable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JScrollPane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JScrollPane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tabeldata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	add(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BorderLayout.CENTER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	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" y="4876800"/>
            <a:ext cx="80010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Untuk</a:t>
            </a:r>
            <a:r>
              <a:rPr lang="en-US" dirty="0" smtClean="0"/>
              <a:t> panel data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JPanel</a:t>
            </a:r>
            <a:r>
              <a:rPr lang="en-US" dirty="0" smtClean="0"/>
              <a:t>,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JScrollPane</a:t>
            </a:r>
            <a:r>
              <a:rPr lang="en-US" dirty="0" smtClean="0"/>
              <a:t> agar </a:t>
            </a:r>
            <a:r>
              <a:rPr lang="en-US" dirty="0" err="1" smtClean="0"/>
              <a:t>mendukung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Scrollbar.</a:t>
            </a:r>
            <a:endParaRPr lang="en-US" dirty="0"/>
          </a:p>
        </p:txBody>
      </p:sp>
      <p:sp>
        <p:nvSpPr>
          <p:cNvPr id="8" name="Line Callout 1 7"/>
          <p:cNvSpPr/>
          <p:nvPr/>
        </p:nvSpPr>
        <p:spPr>
          <a:xfrm>
            <a:off x="1676400" y="3656350"/>
            <a:ext cx="5562600" cy="1068050"/>
          </a:xfrm>
          <a:prstGeom prst="borderCallout1">
            <a:avLst>
              <a:gd name="adj1" fmla="val 28263"/>
              <a:gd name="adj2" fmla="val -505"/>
              <a:gd name="adj3" fmla="val 115218"/>
              <a:gd name="adj4" fmla="val -8066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87740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MainApp.java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Oleh : Andri Heryandi, M.T.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9B50-CA3E-478B-AA9F-BF9EEF526E17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Membuat</a:t>
            </a:r>
            <a:r>
              <a:rPr lang="en-US" dirty="0"/>
              <a:t> windows </a:t>
            </a:r>
            <a:r>
              <a:rPr lang="en-US" dirty="0" err="1"/>
              <a:t>utama</a:t>
            </a:r>
            <a:r>
              <a:rPr lang="en-US" dirty="0"/>
              <a:t> (</a:t>
            </a:r>
            <a:r>
              <a:rPr lang="en-US" dirty="0" err="1"/>
              <a:t>MainApp</a:t>
            </a:r>
            <a:r>
              <a:rPr lang="en-US" dirty="0"/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" y="2209800"/>
            <a:ext cx="8839200" cy="35394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	//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Membuat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Panel Menu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pmenu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=new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JPanel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	add(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pmenu,BorderLayout.SOUTH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pmenu.setLayout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FlowLayout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FlowLayout.LEFT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tblTambah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=new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JButton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Tambah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tblEdit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=new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JButton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("Edit");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tblHapus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=new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JButton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Hapus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tblRefresh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=new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JButton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("Refresh");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tblFilter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=new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JButton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("Filter/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Pencarian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pmenu.add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tblTambah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pmenu.add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tblEdit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pmenu.add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tblHapus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pmenu.add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tblRefresh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pmenu.add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tblFilter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xmlns="" val="2914477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MainApp.java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Oleh : Andri Heryandi, M.T.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9B50-CA3E-478B-AA9F-BF9EEF526E17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Membuat</a:t>
            </a:r>
            <a:r>
              <a:rPr lang="en-US" dirty="0"/>
              <a:t> windows </a:t>
            </a:r>
            <a:r>
              <a:rPr lang="en-US" dirty="0" err="1"/>
              <a:t>utama</a:t>
            </a:r>
            <a:r>
              <a:rPr lang="en-US" dirty="0"/>
              <a:t> (</a:t>
            </a:r>
            <a:r>
              <a:rPr lang="en-US" dirty="0" err="1"/>
              <a:t>MainApp</a:t>
            </a:r>
            <a:r>
              <a:rPr lang="en-US" dirty="0"/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" y="2209800"/>
            <a:ext cx="8839200" cy="433965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Aksi-aksi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tombol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di Panel Menu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tblTambah.addActionListener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ActionListener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	public void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actionPerformed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ActionEvent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e) 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	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});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tblEdit.addActionListener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ActionListener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	public void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actionPerformed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ActionEvent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e) 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	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});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tblHapus.addActionListener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ActionListener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	public void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actionPerformed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ActionEvent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e) 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	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});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tblRefresh.addActionListener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ActionListener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	public void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actionPerformed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ActionEvent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arg0) 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	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});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tblFilter.addActionListener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ActionListener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	public void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actionPerformed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ActionEvent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arg0) 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	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});		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setVisible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(true);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 //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Akhir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dari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MainApp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xmlns="" val="4205665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MainApp.java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Oleh : Andri Heryandi, M.T.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9B50-CA3E-478B-AA9F-BF9EEF526E17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Membuat</a:t>
            </a:r>
            <a:r>
              <a:rPr lang="en-US" dirty="0"/>
              <a:t> windows </a:t>
            </a:r>
            <a:r>
              <a:rPr lang="en-US" dirty="0" err="1"/>
              <a:t>utama</a:t>
            </a:r>
            <a:r>
              <a:rPr lang="en-US" dirty="0"/>
              <a:t> (</a:t>
            </a:r>
            <a:r>
              <a:rPr lang="en-US" dirty="0" err="1"/>
              <a:t>MainApp</a:t>
            </a:r>
            <a:r>
              <a:rPr lang="en-US" dirty="0"/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" y="2209800"/>
            <a:ext cx="8839200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public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static void main(String[]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new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MainApp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 //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Akhir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Class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MainApp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9626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: MainApp.java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Oleh : Andri Heryandi, M.T.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9B50-CA3E-478B-AA9F-BF9EEF526E17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Membuat</a:t>
            </a:r>
            <a:r>
              <a:rPr lang="en-US" dirty="0"/>
              <a:t> windows </a:t>
            </a:r>
            <a:r>
              <a:rPr lang="en-US" dirty="0" err="1"/>
              <a:t>utama</a:t>
            </a:r>
            <a:r>
              <a:rPr lang="en-US" dirty="0"/>
              <a:t> (</a:t>
            </a:r>
            <a:r>
              <a:rPr lang="en-US" dirty="0" err="1"/>
              <a:t>MainApp</a:t>
            </a:r>
            <a:r>
              <a:rPr lang="en-US" dirty="0"/>
              <a:t>)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09800"/>
            <a:ext cx="47625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638800" y="2362200"/>
            <a:ext cx="3124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dirty="0" err="1" smtClean="0">
                <a:solidFill>
                  <a:srgbClr val="FF0000"/>
                </a:solidFill>
              </a:rPr>
              <a:t>Belum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ada</a:t>
            </a:r>
            <a:r>
              <a:rPr lang="en-US" dirty="0" smtClean="0">
                <a:solidFill>
                  <a:srgbClr val="FF0000"/>
                </a:solidFill>
              </a:rPr>
              <a:t> data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 err="1" smtClean="0">
                <a:solidFill>
                  <a:srgbClr val="FF0000"/>
                </a:solidFill>
              </a:rPr>
              <a:t>Tombol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belum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ada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respon</a:t>
            </a:r>
            <a:endParaRPr lang="en-US" dirty="0" smtClean="0">
              <a:solidFill>
                <a:srgbClr val="FF00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92866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Pegawai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class yang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class model yang </a:t>
            </a:r>
            <a:r>
              <a:rPr lang="en-US" dirty="0" err="1" smtClean="0"/>
              <a:t>memodelkan</a:t>
            </a:r>
            <a:r>
              <a:rPr lang="en-US" dirty="0" smtClean="0"/>
              <a:t>/</a:t>
            </a:r>
            <a:r>
              <a:rPr lang="en-US" dirty="0" err="1" smtClean="0"/>
              <a:t>mewakili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model data.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Oleh : Andri Heryandi, M.T.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9B50-CA3E-478B-AA9F-BF9EEF526E17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</a:t>
            </a:r>
            <a:r>
              <a:rPr lang="en-US" dirty="0" err="1" smtClean="0"/>
              <a:t>Membuat</a:t>
            </a:r>
            <a:r>
              <a:rPr lang="en-US" dirty="0" smtClean="0"/>
              <a:t> class model </a:t>
            </a:r>
            <a:r>
              <a:rPr lang="en-US" dirty="0" err="1" smtClean="0"/>
              <a:t>pegawai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92518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Buatlah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/>
              <a:t> </a:t>
            </a:r>
            <a:r>
              <a:rPr lang="en-US" dirty="0" err="1" smtClean="0"/>
              <a:t>mengolah</a:t>
            </a:r>
            <a:r>
              <a:rPr lang="en-US" dirty="0" smtClean="0"/>
              <a:t> data </a:t>
            </a:r>
            <a:r>
              <a:rPr lang="en-US" dirty="0" err="1" smtClean="0"/>
              <a:t>pegawai</a:t>
            </a:r>
            <a:r>
              <a:rPr lang="en-US" dirty="0" smtClean="0"/>
              <a:t> yang </a:t>
            </a:r>
            <a:r>
              <a:rPr lang="en-US" dirty="0" err="1" smtClean="0"/>
              <a:t>tersimpan</a:t>
            </a:r>
            <a:r>
              <a:rPr lang="en-US" dirty="0" smtClean="0"/>
              <a:t> di database MySQL.</a:t>
            </a:r>
          </a:p>
          <a:p>
            <a:r>
              <a:rPr lang="en-US" dirty="0" err="1" smtClean="0"/>
              <a:t>Nama</a:t>
            </a:r>
            <a:r>
              <a:rPr lang="en-US" dirty="0" smtClean="0"/>
              <a:t> field di data </a:t>
            </a:r>
            <a:r>
              <a:rPr lang="en-US" dirty="0" err="1" smtClean="0"/>
              <a:t>pegawai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NIP, </a:t>
            </a:r>
            <a:r>
              <a:rPr lang="en-US" dirty="0" err="1" smtClean="0"/>
              <a:t>Nama</a:t>
            </a:r>
            <a:r>
              <a:rPr lang="en-US" dirty="0" smtClean="0"/>
              <a:t>, </a:t>
            </a:r>
            <a:r>
              <a:rPr lang="en-US" dirty="0" err="1" smtClean="0"/>
              <a:t>JenisKelamin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Fitur</a:t>
            </a:r>
            <a:r>
              <a:rPr lang="en-US" dirty="0" smtClean="0"/>
              <a:t> 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:</a:t>
            </a:r>
          </a:p>
          <a:p>
            <a:pPr lvl="1"/>
            <a:r>
              <a:rPr lang="en-US" dirty="0" err="1" smtClean="0"/>
              <a:t>Menampilkan</a:t>
            </a:r>
            <a:r>
              <a:rPr lang="en-US" dirty="0" smtClean="0"/>
              <a:t> data </a:t>
            </a:r>
            <a:r>
              <a:rPr lang="en-US" dirty="0" err="1" smtClean="0"/>
              <a:t>pegawai</a:t>
            </a:r>
            <a:endParaRPr lang="en-US" dirty="0" smtClean="0"/>
          </a:p>
          <a:p>
            <a:pPr lvl="1"/>
            <a:r>
              <a:rPr lang="en-US" dirty="0" err="1" smtClean="0"/>
              <a:t>Menambah</a:t>
            </a:r>
            <a:r>
              <a:rPr lang="en-US" dirty="0" smtClean="0"/>
              <a:t> data </a:t>
            </a:r>
            <a:r>
              <a:rPr lang="en-US" dirty="0" err="1"/>
              <a:t>p</a:t>
            </a:r>
            <a:r>
              <a:rPr lang="en-US" dirty="0" err="1" smtClean="0"/>
              <a:t>egawai</a:t>
            </a:r>
            <a:r>
              <a:rPr lang="en-US" dirty="0" smtClean="0"/>
              <a:t> </a:t>
            </a:r>
            <a:r>
              <a:rPr lang="en-US" dirty="0" err="1"/>
              <a:t>b</a:t>
            </a:r>
            <a:r>
              <a:rPr lang="en-US" dirty="0" err="1" smtClean="0"/>
              <a:t>aru</a:t>
            </a:r>
            <a:endParaRPr lang="en-US" dirty="0" smtClean="0"/>
          </a:p>
          <a:p>
            <a:pPr lvl="1"/>
            <a:r>
              <a:rPr lang="en-US" dirty="0" err="1" smtClean="0"/>
              <a:t>Mengedit</a:t>
            </a:r>
            <a:r>
              <a:rPr lang="en-US" dirty="0" smtClean="0"/>
              <a:t> data </a:t>
            </a:r>
            <a:r>
              <a:rPr lang="en-US" dirty="0" err="1" smtClean="0"/>
              <a:t>pegawai</a:t>
            </a:r>
            <a:endParaRPr lang="en-US" dirty="0" smtClean="0"/>
          </a:p>
          <a:p>
            <a:pPr lvl="1"/>
            <a:r>
              <a:rPr lang="en-US" dirty="0" err="1" smtClean="0"/>
              <a:t>Menghapus</a:t>
            </a:r>
            <a:r>
              <a:rPr lang="en-US" dirty="0" smtClean="0"/>
              <a:t> data </a:t>
            </a:r>
            <a:r>
              <a:rPr lang="en-US" dirty="0" err="1" smtClean="0"/>
              <a:t>pegawai</a:t>
            </a:r>
            <a:endParaRPr lang="en-US" dirty="0" smtClean="0"/>
          </a:p>
          <a:p>
            <a:pPr lvl="1"/>
            <a:r>
              <a:rPr lang="en-US" dirty="0" err="1" smtClean="0"/>
              <a:t>Mencari</a:t>
            </a:r>
            <a:r>
              <a:rPr lang="en-US" dirty="0" smtClean="0"/>
              <a:t>/Filter data </a:t>
            </a:r>
            <a:r>
              <a:rPr lang="en-US" dirty="0" err="1" smtClean="0"/>
              <a:t>pegawai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Oleh : Andri Heryandi, M.T.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9B50-CA3E-478B-AA9F-BF9EEF526E1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89362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Pegawai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class yang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class model yang </a:t>
            </a:r>
            <a:r>
              <a:rPr lang="en-US" dirty="0" err="1" smtClean="0"/>
              <a:t>memodelkan</a:t>
            </a:r>
            <a:r>
              <a:rPr lang="en-US" dirty="0" smtClean="0"/>
              <a:t>/</a:t>
            </a:r>
            <a:r>
              <a:rPr lang="en-US" dirty="0" err="1" smtClean="0"/>
              <a:t>mewakili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model data.</a:t>
            </a:r>
          </a:p>
          <a:p>
            <a:r>
              <a:rPr lang="en-US" dirty="0" smtClean="0"/>
              <a:t>Isi file Pegawai.java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Oleh : Andri Heryandi, M.T.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9B50-CA3E-478B-AA9F-BF9EEF526E17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</a:t>
            </a:r>
            <a:r>
              <a:rPr lang="en-US" dirty="0" err="1" smtClean="0"/>
              <a:t>Membuat</a:t>
            </a:r>
            <a:r>
              <a:rPr lang="en-US" dirty="0" smtClean="0"/>
              <a:t> class model </a:t>
            </a:r>
            <a:r>
              <a:rPr lang="en-US" dirty="0" err="1" smtClean="0"/>
              <a:t>pegawai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2400" y="2895600"/>
            <a:ext cx="8839200" cy="378565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package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dbapp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Pegawai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private String NIP;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private String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Nama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private String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JenisKelamin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private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Tinggi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public void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setNIP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(String nip){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NIP=nip;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public void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setNama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nama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Nama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nama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public void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setJenisKelamin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jk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JenisKelamin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jk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public void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setTinggi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tinggi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Tinggi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tinggi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xmlns="" val="2218559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Isi file Pegawai.java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Oleh : Andri Heryandi, M.T.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9B50-CA3E-478B-AA9F-BF9EEF526E17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</a:t>
            </a:r>
            <a:r>
              <a:rPr lang="en-US" dirty="0" err="1" smtClean="0"/>
              <a:t>Membuat</a:t>
            </a:r>
            <a:r>
              <a:rPr lang="en-US" dirty="0" smtClean="0"/>
              <a:t> class model </a:t>
            </a:r>
            <a:r>
              <a:rPr lang="en-US" dirty="0" err="1" smtClean="0"/>
              <a:t>pegawai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029" y="2133600"/>
            <a:ext cx="8839200" cy="36009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public String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getNIP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return NIP;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public String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getNama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Nama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public String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getJenisKelamin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JenisKelamin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public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getTinggi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Tinggi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public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Pegawai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(String nip, String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nama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String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jk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tinggi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setNIP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(nip);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setNama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nama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setJenisKelamin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jk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setTinggi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tinggi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349163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Class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Database</a:t>
            </a:r>
          </a:p>
          <a:p>
            <a:r>
              <a:rPr lang="en-US" dirty="0" smtClean="0"/>
              <a:t>Class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aktivitas</a:t>
            </a:r>
            <a:r>
              <a:rPr lang="en-US" dirty="0" smtClean="0"/>
              <a:t> </a:t>
            </a:r>
            <a:r>
              <a:rPr lang="en-US" dirty="0" err="1" smtClean="0"/>
              <a:t>seleksi</a:t>
            </a:r>
            <a:r>
              <a:rPr lang="en-US" dirty="0" smtClean="0"/>
              <a:t> data, </a:t>
            </a:r>
            <a:r>
              <a:rPr lang="en-US" dirty="0" err="1" smtClean="0"/>
              <a:t>tambah</a:t>
            </a:r>
            <a:r>
              <a:rPr lang="en-US" dirty="0" smtClean="0"/>
              <a:t> data, </a:t>
            </a:r>
            <a:r>
              <a:rPr lang="en-US" dirty="0" err="1" smtClean="0"/>
              <a:t>hapus</a:t>
            </a:r>
            <a:r>
              <a:rPr lang="en-US" dirty="0" smtClean="0"/>
              <a:t> data, update data </a:t>
            </a:r>
            <a:r>
              <a:rPr lang="en-US" dirty="0" err="1" smtClean="0"/>
              <a:t>dan</a:t>
            </a:r>
            <a:r>
              <a:rPr lang="en-US" dirty="0" smtClean="0"/>
              <a:t> filtering data.</a:t>
            </a:r>
          </a:p>
          <a:p>
            <a:r>
              <a:rPr lang="en-US" dirty="0" smtClean="0"/>
              <a:t>Method yang </a:t>
            </a:r>
            <a:r>
              <a:rPr lang="en-US" dirty="0" err="1" smtClean="0"/>
              <a:t>ada</a:t>
            </a:r>
            <a:r>
              <a:rPr lang="en-US" dirty="0" smtClean="0"/>
              <a:t> :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tambah_pegawai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Pegawai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640080" lvl="2" indent="0">
              <a:buNone/>
            </a:pPr>
            <a:r>
              <a:rPr lang="en-US" spc="150" dirty="0" smtClean="0">
                <a:cs typeface="Courier New" pitchFamily="49" charset="0"/>
              </a:rPr>
              <a:t>Method </a:t>
            </a:r>
            <a:r>
              <a:rPr lang="en-US" spc="150" dirty="0" err="1" smtClean="0">
                <a:cs typeface="Courier New" pitchFamily="49" charset="0"/>
              </a:rPr>
              <a:t>ini</a:t>
            </a:r>
            <a:r>
              <a:rPr lang="en-US" spc="150" dirty="0" smtClean="0">
                <a:cs typeface="Courier New" pitchFamily="49" charset="0"/>
              </a:rPr>
              <a:t> </a:t>
            </a:r>
            <a:r>
              <a:rPr lang="en-US" spc="150" dirty="0" err="1" smtClean="0">
                <a:cs typeface="Courier New" pitchFamily="49" charset="0"/>
              </a:rPr>
              <a:t>digunakan</a:t>
            </a:r>
            <a:r>
              <a:rPr lang="en-US" spc="150" dirty="0" smtClean="0">
                <a:cs typeface="Courier New" pitchFamily="49" charset="0"/>
              </a:rPr>
              <a:t> </a:t>
            </a:r>
            <a:r>
              <a:rPr lang="en-US" spc="150" dirty="0" err="1" smtClean="0">
                <a:cs typeface="Courier New" pitchFamily="49" charset="0"/>
              </a:rPr>
              <a:t>untuk</a:t>
            </a:r>
            <a:r>
              <a:rPr lang="en-US" spc="150" dirty="0" smtClean="0">
                <a:cs typeface="Courier New" pitchFamily="49" charset="0"/>
              </a:rPr>
              <a:t> </a:t>
            </a:r>
            <a:r>
              <a:rPr lang="en-US" spc="150" dirty="0" err="1" smtClean="0">
                <a:cs typeface="Courier New" pitchFamily="49" charset="0"/>
              </a:rPr>
              <a:t>melakukan</a:t>
            </a:r>
            <a:r>
              <a:rPr lang="en-US" spc="150" dirty="0" smtClean="0">
                <a:cs typeface="Courier New" pitchFamily="49" charset="0"/>
              </a:rPr>
              <a:t> insert </a:t>
            </a:r>
            <a:r>
              <a:rPr lang="en-US" spc="150" dirty="0" err="1" smtClean="0">
                <a:cs typeface="Courier New" pitchFamily="49" charset="0"/>
              </a:rPr>
              <a:t>ke</a:t>
            </a:r>
            <a:r>
              <a:rPr lang="en-US" spc="150" dirty="0" smtClean="0">
                <a:cs typeface="Courier New" pitchFamily="49" charset="0"/>
              </a:rPr>
              <a:t> database </a:t>
            </a:r>
            <a:r>
              <a:rPr lang="en-US" spc="150" dirty="0" err="1" smtClean="0">
                <a:cs typeface="Courier New" pitchFamily="49" charset="0"/>
              </a:rPr>
              <a:t>sesuai</a:t>
            </a:r>
            <a:r>
              <a:rPr lang="en-US" spc="150" dirty="0" smtClean="0">
                <a:cs typeface="Courier New" pitchFamily="49" charset="0"/>
              </a:rPr>
              <a:t> parameter p yang </a:t>
            </a:r>
            <a:r>
              <a:rPr lang="en-US" spc="150" dirty="0" err="1" smtClean="0">
                <a:cs typeface="Courier New" pitchFamily="49" charset="0"/>
              </a:rPr>
              <a:t>bertipe</a:t>
            </a:r>
            <a:r>
              <a:rPr lang="en-US" spc="150" dirty="0" smtClean="0">
                <a:cs typeface="Courier New" pitchFamily="49" charset="0"/>
              </a:rPr>
              <a:t> class </a:t>
            </a:r>
            <a:r>
              <a:rPr lang="en-US" spc="150" dirty="0" err="1" smtClean="0">
                <a:cs typeface="Courier New" pitchFamily="49" charset="0"/>
              </a:rPr>
              <a:t>Pegawai</a:t>
            </a:r>
            <a:endParaRPr lang="en-US" spc="150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hapus_pegawai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(String nip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pc="150" dirty="0"/>
          </a:p>
          <a:p>
            <a:pPr marL="640080" lvl="2" indent="0">
              <a:buNone/>
            </a:pPr>
            <a:r>
              <a:rPr lang="en-US" spc="150" dirty="0">
                <a:cs typeface="Courier New" pitchFamily="49" charset="0"/>
              </a:rPr>
              <a:t>Method </a:t>
            </a:r>
            <a:r>
              <a:rPr lang="en-US" spc="150" dirty="0" err="1">
                <a:cs typeface="Courier New" pitchFamily="49" charset="0"/>
              </a:rPr>
              <a:t>ini</a:t>
            </a:r>
            <a:r>
              <a:rPr lang="en-US" spc="150" dirty="0">
                <a:cs typeface="Courier New" pitchFamily="49" charset="0"/>
              </a:rPr>
              <a:t> </a:t>
            </a:r>
            <a:r>
              <a:rPr lang="en-US" spc="150" dirty="0" err="1">
                <a:cs typeface="Courier New" pitchFamily="49" charset="0"/>
              </a:rPr>
              <a:t>digunakan</a:t>
            </a:r>
            <a:r>
              <a:rPr lang="en-US" spc="150" dirty="0">
                <a:cs typeface="Courier New" pitchFamily="49" charset="0"/>
              </a:rPr>
              <a:t> </a:t>
            </a:r>
            <a:r>
              <a:rPr lang="en-US" spc="150" dirty="0" err="1">
                <a:cs typeface="Courier New" pitchFamily="49" charset="0"/>
              </a:rPr>
              <a:t>untuk</a:t>
            </a:r>
            <a:r>
              <a:rPr lang="en-US" spc="150" dirty="0">
                <a:cs typeface="Courier New" pitchFamily="49" charset="0"/>
              </a:rPr>
              <a:t> </a:t>
            </a:r>
            <a:r>
              <a:rPr lang="en-US" spc="150" dirty="0" err="1">
                <a:cs typeface="Courier New" pitchFamily="49" charset="0"/>
              </a:rPr>
              <a:t>melakukan</a:t>
            </a:r>
            <a:r>
              <a:rPr lang="en-US" spc="150" dirty="0">
                <a:cs typeface="Courier New" pitchFamily="49" charset="0"/>
              </a:rPr>
              <a:t> </a:t>
            </a:r>
            <a:r>
              <a:rPr lang="en-US" spc="150" dirty="0" err="1" smtClean="0">
                <a:cs typeface="Courier New" pitchFamily="49" charset="0"/>
              </a:rPr>
              <a:t>hapus</a:t>
            </a:r>
            <a:r>
              <a:rPr lang="en-US" spc="150" dirty="0" smtClean="0">
                <a:cs typeface="Courier New" pitchFamily="49" charset="0"/>
              </a:rPr>
              <a:t> data </a:t>
            </a:r>
            <a:r>
              <a:rPr lang="en-US" spc="150" dirty="0" err="1" smtClean="0">
                <a:cs typeface="Courier New" pitchFamily="49" charset="0"/>
              </a:rPr>
              <a:t>dari</a:t>
            </a:r>
            <a:r>
              <a:rPr lang="en-US" spc="150" dirty="0" smtClean="0">
                <a:cs typeface="Courier New" pitchFamily="49" charset="0"/>
              </a:rPr>
              <a:t> database </a:t>
            </a:r>
            <a:r>
              <a:rPr lang="en-US" spc="150" dirty="0" err="1">
                <a:cs typeface="Courier New" pitchFamily="49" charset="0"/>
              </a:rPr>
              <a:t>sesuai</a:t>
            </a:r>
            <a:r>
              <a:rPr lang="en-US" spc="150" dirty="0">
                <a:cs typeface="Courier New" pitchFamily="49" charset="0"/>
              </a:rPr>
              <a:t> parameter </a:t>
            </a:r>
            <a:r>
              <a:rPr lang="en-US" spc="150" dirty="0" smtClean="0">
                <a:cs typeface="Courier New" pitchFamily="49" charset="0"/>
              </a:rPr>
              <a:t>nip yang </a:t>
            </a:r>
            <a:r>
              <a:rPr lang="en-US" spc="150" dirty="0" err="1">
                <a:cs typeface="Courier New" pitchFamily="49" charset="0"/>
              </a:rPr>
              <a:t>bertipe</a:t>
            </a:r>
            <a:r>
              <a:rPr lang="en-US" spc="150" dirty="0">
                <a:cs typeface="Courier New" pitchFamily="49" charset="0"/>
              </a:rPr>
              <a:t> </a:t>
            </a:r>
            <a:r>
              <a:rPr lang="en-US" spc="150" dirty="0" smtClean="0">
                <a:cs typeface="Courier New" pitchFamily="49" charset="0"/>
              </a:rPr>
              <a:t>String.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update_pegawai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Pegawai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p)</a:t>
            </a:r>
          </a:p>
          <a:p>
            <a:pPr marL="640080" lvl="2" indent="0">
              <a:buNone/>
            </a:pPr>
            <a:r>
              <a:rPr lang="en-US" spc="150" dirty="0" smtClean="0">
                <a:cs typeface="Courier New" pitchFamily="49" charset="0"/>
              </a:rPr>
              <a:t>Method </a:t>
            </a:r>
            <a:r>
              <a:rPr lang="en-US" spc="150" dirty="0" err="1">
                <a:cs typeface="Courier New" pitchFamily="49" charset="0"/>
              </a:rPr>
              <a:t>ini</a:t>
            </a:r>
            <a:r>
              <a:rPr lang="en-US" spc="150" dirty="0">
                <a:cs typeface="Courier New" pitchFamily="49" charset="0"/>
              </a:rPr>
              <a:t> </a:t>
            </a:r>
            <a:r>
              <a:rPr lang="en-US" spc="150" dirty="0" err="1">
                <a:cs typeface="Courier New" pitchFamily="49" charset="0"/>
              </a:rPr>
              <a:t>digunakan</a:t>
            </a:r>
            <a:r>
              <a:rPr lang="en-US" spc="150" dirty="0">
                <a:cs typeface="Courier New" pitchFamily="49" charset="0"/>
              </a:rPr>
              <a:t> </a:t>
            </a:r>
            <a:r>
              <a:rPr lang="en-US" spc="150" dirty="0" err="1">
                <a:cs typeface="Courier New" pitchFamily="49" charset="0"/>
              </a:rPr>
              <a:t>untuk</a:t>
            </a:r>
            <a:r>
              <a:rPr lang="en-US" spc="150" dirty="0">
                <a:cs typeface="Courier New" pitchFamily="49" charset="0"/>
              </a:rPr>
              <a:t> </a:t>
            </a:r>
            <a:r>
              <a:rPr lang="en-US" spc="150" dirty="0" err="1">
                <a:cs typeface="Courier New" pitchFamily="49" charset="0"/>
              </a:rPr>
              <a:t>melakukan</a:t>
            </a:r>
            <a:r>
              <a:rPr lang="en-US" spc="150" dirty="0">
                <a:cs typeface="Courier New" pitchFamily="49" charset="0"/>
              </a:rPr>
              <a:t> </a:t>
            </a:r>
            <a:r>
              <a:rPr lang="en-US" spc="150" dirty="0" smtClean="0">
                <a:cs typeface="Courier New" pitchFamily="49" charset="0"/>
              </a:rPr>
              <a:t>update data </a:t>
            </a:r>
            <a:r>
              <a:rPr lang="en-US" spc="150" dirty="0" err="1" smtClean="0">
                <a:cs typeface="Courier New" pitchFamily="49" charset="0"/>
              </a:rPr>
              <a:t>pegawai</a:t>
            </a:r>
            <a:r>
              <a:rPr lang="en-US" spc="150" dirty="0" smtClean="0">
                <a:cs typeface="Courier New" pitchFamily="49" charset="0"/>
              </a:rPr>
              <a:t> </a:t>
            </a:r>
            <a:r>
              <a:rPr lang="en-US" spc="150" dirty="0" err="1" smtClean="0">
                <a:cs typeface="Courier New" pitchFamily="49" charset="0"/>
              </a:rPr>
              <a:t>ke</a:t>
            </a:r>
            <a:r>
              <a:rPr lang="en-US" spc="150" dirty="0" smtClean="0">
                <a:cs typeface="Courier New" pitchFamily="49" charset="0"/>
              </a:rPr>
              <a:t> </a:t>
            </a:r>
            <a:r>
              <a:rPr lang="en-US" spc="150" dirty="0">
                <a:cs typeface="Courier New" pitchFamily="49" charset="0"/>
              </a:rPr>
              <a:t>database </a:t>
            </a:r>
            <a:r>
              <a:rPr lang="en-US" spc="150" dirty="0" err="1">
                <a:cs typeface="Courier New" pitchFamily="49" charset="0"/>
              </a:rPr>
              <a:t>sesuai</a:t>
            </a:r>
            <a:r>
              <a:rPr lang="en-US" spc="150" dirty="0">
                <a:cs typeface="Courier New" pitchFamily="49" charset="0"/>
              </a:rPr>
              <a:t> parameter p yang </a:t>
            </a:r>
            <a:r>
              <a:rPr lang="en-US" spc="150" dirty="0" err="1">
                <a:cs typeface="Courier New" pitchFamily="49" charset="0"/>
              </a:rPr>
              <a:t>bertipe</a:t>
            </a:r>
            <a:r>
              <a:rPr lang="en-US" spc="150" dirty="0">
                <a:cs typeface="Courier New" pitchFamily="49" charset="0"/>
              </a:rPr>
              <a:t> class </a:t>
            </a:r>
            <a:r>
              <a:rPr lang="en-US" spc="150" dirty="0" err="1" smtClean="0">
                <a:cs typeface="Courier New" pitchFamily="49" charset="0"/>
              </a:rPr>
              <a:t>Pegawai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Oleh : Andri Heryandi, M.T.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9B50-CA3E-478B-AA9F-BF9EEF526E17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</a:t>
            </a:r>
            <a:r>
              <a:rPr lang="en-US" dirty="0" err="1" smtClean="0"/>
              <a:t>Membuat</a:t>
            </a:r>
            <a:r>
              <a:rPr lang="en-US" dirty="0" smtClean="0"/>
              <a:t> class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74842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Pegawai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pilih_1_pegawai(String nip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640080" lvl="2" indent="0">
              <a:buNone/>
            </a:pPr>
            <a:r>
              <a:rPr lang="en-US" spc="150" dirty="0">
                <a:cs typeface="Courier New" pitchFamily="49" charset="0"/>
              </a:rPr>
              <a:t>Method </a:t>
            </a:r>
            <a:r>
              <a:rPr lang="en-US" spc="150" dirty="0" err="1">
                <a:cs typeface="Courier New" pitchFamily="49" charset="0"/>
              </a:rPr>
              <a:t>ini</a:t>
            </a:r>
            <a:r>
              <a:rPr lang="en-US" spc="150" dirty="0">
                <a:cs typeface="Courier New" pitchFamily="49" charset="0"/>
              </a:rPr>
              <a:t> </a:t>
            </a:r>
            <a:r>
              <a:rPr lang="en-US" spc="150" dirty="0" err="1">
                <a:cs typeface="Courier New" pitchFamily="49" charset="0"/>
              </a:rPr>
              <a:t>digunakan</a:t>
            </a:r>
            <a:r>
              <a:rPr lang="en-US" spc="150" dirty="0">
                <a:cs typeface="Courier New" pitchFamily="49" charset="0"/>
              </a:rPr>
              <a:t> </a:t>
            </a:r>
            <a:r>
              <a:rPr lang="en-US" spc="150" dirty="0" err="1">
                <a:cs typeface="Courier New" pitchFamily="49" charset="0"/>
              </a:rPr>
              <a:t>untuk</a:t>
            </a:r>
            <a:r>
              <a:rPr lang="en-US" spc="150" dirty="0">
                <a:cs typeface="Courier New" pitchFamily="49" charset="0"/>
              </a:rPr>
              <a:t> </a:t>
            </a:r>
            <a:r>
              <a:rPr lang="en-US" spc="150" dirty="0" err="1">
                <a:cs typeface="Courier New" pitchFamily="49" charset="0"/>
              </a:rPr>
              <a:t>melakukan</a:t>
            </a:r>
            <a:r>
              <a:rPr lang="en-US" spc="150" dirty="0">
                <a:cs typeface="Courier New" pitchFamily="49" charset="0"/>
              </a:rPr>
              <a:t> </a:t>
            </a:r>
            <a:r>
              <a:rPr lang="en-US" spc="150" dirty="0" err="1" smtClean="0">
                <a:cs typeface="Courier New" pitchFamily="49" charset="0"/>
              </a:rPr>
              <a:t>pencarian</a:t>
            </a:r>
            <a:r>
              <a:rPr lang="en-US" spc="150" dirty="0" smtClean="0">
                <a:cs typeface="Courier New" pitchFamily="49" charset="0"/>
              </a:rPr>
              <a:t> </a:t>
            </a:r>
            <a:r>
              <a:rPr lang="en-US" spc="150" dirty="0" err="1" smtClean="0">
                <a:cs typeface="Courier New" pitchFamily="49" charset="0"/>
              </a:rPr>
              <a:t>seorang</a:t>
            </a:r>
            <a:r>
              <a:rPr lang="en-US" spc="150" dirty="0" smtClean="0">
                <a:cs typeface="Courier New" pitchFamily="49" charset="0"/>
              </a:rPr>
              <a:t> </a:t>
            </a:r>
            <a:r>
              <a:rPr lang="en-US" spc="150" dirty="0" err="1" smtClean="0">
                <a:cs typeface="Courier New" pitchFamily="49" charset="0"/>
              </a:rPr>
              <a:t>pegawai</a:t>
            </a:r>
            <a:r>
              <a:rPr lang="en-US" spc="150" dirty="0" smtClean="0">
                <a:cs typeface="Courier New" pitchFamily="49" charset="0"/>
              </a:rPr>
              <a:t> </a:t>
            </a:r>
            <a:r>
              <a:rPr lang="en-US" spc="150" dirty="0" err="1" smtClean="0">
                <a:cs typeface="Courier New" pitchFamily="49" charset="0"/>
              </a:rPr>
              <a:t>berdasarkan</a:t>
            </a:r>
            <a:r>
              <a:rPr lang="en-US" spc="150" dirty="0" smtClean="0">
                <a:cs typeface="Courier New" pitchFamily="49" charset="0"/>
              </a:rPr>
              <a:t> </a:t>
            </a:r>
            <a:r>
              <a:rPr lang="en-US" spc="150" dirty="0" err="1" smtClean="0">
                <a:cs typeface="Courier New" pitchFamily="49" charset="0"/>
              </a:rPr>
              <a:t>nipnya</a:t>
            </a:r>
            <a:r>
              <a:rPr lang="en-US" spc="150" dirty="0" smtClean="0">
                <a:cs typeface="Courier New" pitchFamily="49" charset="0"/>
              </a:rPr>
              <a:t>. Method </a:t>
            </a:r>
            <a:r>
              <a:rPr lang="en-US" spc="150" dirty="0" err="1" smtClean="0">
                <a:cs typeface="Courier New" pitchFamily="49" charset="0"/>
              </a:rPr>
              <a:t>ini</a:t>
            </a:r>
            <a:r>
              <a:rPr lang="en-US" spc="150" dirty="0" smtClean="0">
                <a:cs typeface="Courier New" pitchFamily="49" charset="0"/>
              </a:rPr>
              <a:t> </a:t>
            </a:r>
            <a:r>
              <a:rPr lang="en-US" spc="150" dirty="0" err="1" smtClean="0">
                <a:cs typeface="Courier New" pitchFamily="49" charset="0"/>
              </a:rPr>
              <a:t>digunakan</a:t>
            </a:r>
            <a:r>
              <a:rPr lang="en-US" spc="150" dirty="0" smtClean="0">
                <a:cs typeface="Courier New" pitchFamily="49" charset="0"/>
              </a:rPr>
              <a:t> </a:t>
            </a:r>
            <a:r>
              <a:rPr lang="en-US" spc="150" dirty="0" err="1" smtClean="0">
                <a:cs typeface="Courier New" pitchFamily="49" charset="0"/>
              </a:rPr>
              <a:t>untuk</a:t>
            </a:r>
            <a:r>
              <a:rPr lang="en-US" spc="150" dirty="0" smtClean="0">
                <a:cs typeface="Courier New" pitchFamily="49" charset="0"/>
              </a:rPr>
              <a:t> </a:t>
            </a:r>
            <a:r>
              <a:rPr lang="en-US" spc="150" dirty="0" err="1" smtClean="0">
                <a:cs typeface="Courier New" pitchFamily="49" charset="0"/>
              </a:rPr>
              <a:t>melakukan</a:t>
            </a:r>
            <a:r>
              <a:rPr lang="en-US" spc="150" dirty="0" smtClean="0">
                <a:cs typeface="Courier New" pitchFamily="49" charset="0"/>
              </a:rPr>
              <a:t> </a:t>
            </a:r>
            <a:r>
              <a:rPr lang="en-US" spc="150" dirty="0" err="1" smtClean="0">
                <a:cs typeface="Courier New" pitchFamily="49" charset="0"/>
              </a:rPr>
              <a:t>pencarian</a:t>
            </a:r>
            <a:r>
              <a:rPr lang="en-US" spc="150" dirty="0">
                <a:cs typeface="Courier New" pitchFamily="49" charset="0"/>
              </a:rPr>
              <a:t> </a:t>
            </a:r>
            <a:r>
              <a:rPr lang="en-US" spc="150" dirty="0" err="1" smtClean="0">
                <a:cs typeface="Courier New" pitchFamily="49" charset="0"/>
              </a:rPr>
              <a:t>pegawai</a:t>
            </a:r>
            <a:r>
              <a:rPr lang="en-US" spc="150" dirty="0" smtClean="0">
                <a:cs typeface="Courier New" pitchFamily="49" charset="0"/>
              </a:rPr>
              <a:t> yang </a:t>
            </a:r>
            <a:r>
              <a:rPr lang="en-US" spc="150" dirty="0" err="1" smtClean="0">
                <a:cs typeface="Courier New" pitchFamily="49" charset="0"/>
              </a:rPr>
              <a:t>akan</a:t>
            </a:r>
            <a:r>
              <a:rPr lang="en-US" spc="150" dirty="0" smtClean="0">
                <a:cs typeface="Courier New" pitchFamily="49" charset="0"/>
              </a:rPr>
              <a:t> </a:t>
            </a:r>
            <a:r>
              <a:rPr lang="en-US" spc="150" dirty="0" err="1" smtClean="0">
                <a:cs typeface="Courier New" pitchFamily="49" charset="0"/>
              </a:rPr>
              <a:t>diedit</a:t>
            </a:r>
            <a:r>
              <a:rPr lang="en-US" spc="150" dirty="0" smtClean="0">
                <a:cs typeface="Courier New" pitchFamily="49" charset="0"/>
              </a:rPr>
              <a:t> </a:t>
            </a:r>
            <a:r>
              <a:rPr lang="en-US" spc="150" dirty="0" err="1" smtClean="0">
                <a:cs typeface="Courier New" pitchFamily="49" charset="0"/>
              </a:rPr>
              <a:t>sebelum</a:t>
            </a:r>
            <a:r>
              <a:rPr lang="en-US" spc="150" dirty="0" smtClean="0">
                <a:cs typeface="Courier New" pitchFamily="49" charset="0"/>
              </a:rPr>
              <a:t> </a:t>
            </a:r>
            <a:r>
              <a:rPr lang="en-US" spc="150" dirty="0" err="1" smtClean="0">
                <a:cs typeface="Courier New" pitchFamily="49" charset="0"/>
              </a:rPr>
              <a:t>ditampilkan</a:t>
            </a:r>
            <a:r>
              <a:rPr lang="en-US" spc="150" dirty="0" smtClean="0">
                <a:cs typeface="Courier New" pitchFamily="49" charset="0"/>
              </a:rPr>
              <a:t> </a:t>
            </a:r>
            <a:r>
              <a:rPr lang="en-US" spc="150" dirty="0" err="1" smtClean="0">
                <a:cs typeface="Courier New" pitchFamily="49" charset="0"/>
              </a:rPr>
              <a:t>dalam</a:t>
            </a:r>
            <a:r>
              <a:rPr lang="en-US" spc="150" dirty="0" smtClean="0">
                <a:cs typeface="Courier New" pitchFamily="49" charset="0"/>
              </a:rPr>
              <a:t> form </a:t>
            </a:r>
            <a:r>
              <a:rPr lang="en-US" spc="150" dirty="0" err="1" smtClean="0">
                <a:cs typeface="Courier New" pitchFamily="49" charset="0"/>
              </a:rPr>
              <a:t>pengeditan</a:t>
            </a:r>
            <a:r>
              <a:rPr lang="en-US" spc="150" dirty="0" smtClean="0">
                <a:cs typeface="Courier New" pitchFamily="49" charset="0"/>
              </a:rPr>
              <a:t>.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Pegawai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select_seluruh_pegawai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640080" lvl="2" indent="0">
              <a:buNone/>
            </a:pPr>
            <a:r>
              <a:rPr lang="en-US" spc="150" dirty="0">
                <a:cs typeface="Courier New" pitchFamily="49" charset="0"/>
              </a:rPr>
              <a:t>Method </a:t>
            </a:r>
            <a:r>
              <a:rPr lang="en-US" spc="150" dirty="0" err="1">
                <a:cs typeface="Courier New" pitchFamily="49" charset="0"/>
              </a:rPr>
              <a:t>ini</a:t>
            </a:r>
            <a:r>
              <a:rPr lang="en-US" spc="150" dirty="0">
                <a:cs typeface="Courier New" pitchFamily="49" charset="0"/>
              </a:rPr>
              <a:t> </a:t>
            </a:r>
            <a:r>
              <a:rPr lang="en-US" spc="150" dirty="0" err="1">
                <a:cs typeface="Courier New" pitchFamily="49" charset="0"/>
              </a:rPr>
              <a:t>digunakan</a:t>
            </a:r>
            <a:r>
              <a:rPr lang="en-US" spc="150" dirty="0">
                <a:cs typeface="Courier New" pitchFamily="49" charset="0"/>
              </a:rPr>
              <a:t> </a:t>
            </a:r>
            <a:r>
              <a:rPr lang="en-US" spc="150" dirty="0" err="1">
                <a:cs typeface="Courier New" pitchFamily="49" charset="0"/>
              </a:rPr>
              <a:t>untuk</a:t>
            </a:r>
            <a:r>
              <a:rPr lang="en-US" spc="150" dirty="0">
                <a:cs typeface="Courier New" pitchFamily="49" charset="0"/>
              </a:rPr>
              <a:t> </a:t>
            </a:r>
            <a:r>
              <a:rPr lang="en-US" spc="150" dirty="0" err="1">
                <a:cs typeface="Courier New" pitchFamily="49" charset="0"/>
              </a:rPr>
              <a:t>melakukan</a:t>
            </a:r>
            <a:r>
              <a:rPr lang="en-US" spc="150" dirty="0">
                <a:cs typeface="Courier New" pitchFamily="49" charset="0"/>
              </a:rPr>
              <a:t> </a:t>
            </a:r>
            <a:r>
              <a:rPr lang="en-US" spc="150" dirty="0" err="1" smtClean="0">
                <a:cs typeface="Courier New" pitchFamily="49" charset="0"/>
              </a:rPr>
              <a:t>pengambilan</a:t>
            </a:r>
            <a:r>
              <a:rPr lang="en-US" spc="150" dirty="0" smtClean="0">
                <a:cs typeface="Courier New" pitchFamily="49" charset="0"/>
              </a:rPr>
              <a:t> </a:t>
            </a:r>
            <a:r>
              <a:rPr lang="en-US" spc="150" dirty="0" err="1" smtClean="0">
                <a:cs typeface="Courier New" pitchFamily="49" charset="0"/>
              </a:rPr>
              <a:t>seluruh</a:t>
            </a:r>
            <a:r>
              <a:rPr lang="en-US" spc="150" dirty="0" smtClean="0">
                <a:cs typeface="Courier New" pitchFamily="49" charset="0"/>
              </a:rPr>
              <a:t> data </a:t>
            </a:r>
            <a:r>
              <a:rPr lang="en-US" spc="150" dirty="0" err="1" smtClean="0">
                <a:cs typeface="Courier New" pitchFamily="49" charset="0"/>
              </a:rPr>
              <a:t>pegawai</a:t>
            </a:r>
            <a:r>
              <a:rPr lang="en-US" spc="150" dirty="0" smtClean="0">
                <a:cs typeface="Courier New" pitchFamily="49" charset="0"/>
              </a:rPr>
              <a:t>. Method </a:t>
            </a:r>
            <a:r>
              <a:rPr lang="en-US" spc="150" dirty="0" err="1" smtClean="0">
                <a:cs typeface="Courier New" pitchFamily="49" charset="0"/>
              </a:rPr>
              <a:t>ini</a:t>
            </a:r>
            <a:r>
              <a:rPr lang="en-US" spc="150" dirty="0" smtClean="0">
                <a:cs typeface="Courier New" pitchFamily="49" charset="0"/>
              </a:rPr>
              <a:t> </a:t>
            </a:r>
            <a:r>
              <a:rPr lang="en-US" spc="150" dirty="0" err="1" smtClean="0">
                <a:cs typeface="Courier New" pitchFamily="49" charset="0"/>
              </a:rPr>
              <a:t>menghasilkan</a:t>
            </a:r>
            <a:r>
              <a:rPr lang="en-US" spc="150" dirty="0" smtClean="0">
                <a:cs typeface="Courier New" pitchFamily="49" charset="0"/>
              </a:rPr>
              <a:t> return </a:t>
            </a:r>
            <a:r>
              <a:rPr lang="en-US" spc="150" dirty="0" err="1" smtClean="0">
                <a:cs typeface="Courier New" pitchFamily="49" charset="0"/>
              </a:rPr>
              <a:t>berupa</a:t>
            </a:r>
            <a:r>
              <a:rPr lang="en-US" spc="150" dirty="0" smtClean="0">
                <a:cs typeface="Courier New" pitchFamily="49" charset="0"/>
              </a:rPr>
              <a:t> array of </a:t>
            </a:r>
            <a:r>
              <a:rPr lang="en-US" spc="150" dirty="0" err="1" smtClean="0">
                <a:cs typeface="Courier New" pitchFamily="49" charset="0"/>
              </a:rPr>
              <a:t>Pegawai</a:t>
            </a:r>
            <a:r>
              <a:rPr lang="en-US" spc="150" dirty="0" smtClean="0">
                <a:cs typeface="Courier New" pitchFamily="49" charset="0"/>
              </a:rPr>
              <a:t>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Pegawai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pc="150" dirty="0" smtClean="0">
                <a:cs typeface="Courier New" pitchFamily="49" charset="0"/>
              </a:rPr>
              <a:t>). Method </a:t>
            </a:r>
            <a:r>
              <a:rPr lang="en-US" spc="150" dirty="0" err="1" smtClean="0">
                <a:cs typeface="Courier New" pitchFamily="49" charset="0"/>
              </a:rPr>
              <a:t>ini</a:t>
            </a:r>
            <a:r>
              <a:rPr lang="en-US" spc="150" dirty="0" smtClean="0">
                <a:cs typeface="Courier New" pitchFamily="49" charset="0"/>
              </a:rPr>
              <a:t> </a:t>
            </a:r>
            <a:r>
              <a:rPr lang="en-US" spc="150" dirty="0" err="1" smtClean="0">
                <a:cs typeface="Courier New" pitchFamily="49" charset="0"/>
              </a:rPr>
              <a:t>akan</a:t>
            </a:r>
            <a:r>
              <a:rPr lang="en-US" spc="150" dirty="0" smtClean="0">
                <a:cs typeface="Courier New" pitchFamily="49" charset="0"/>
              </a:rPr>
              <a:t> </a:t>
            </a:r>
            <a:r>
              <a:rPr lang="en-US" spc="150" dirty="0" err="1" smtClean="0">
                <a:cs typeface="Courier New" pitchFamily="49" charset="0"/>
              </a:rPr>
              <a:t>digunakan</a:t>
            </a:r>
            <a:r>
              <a:rPr lang="en-US" spc="150" dirty="0" smtClean="0">
                <a:cs typeface="Courier New" pitchFamily="49" charset="0"/>
              </a:rPr>
              <a:t> </a:t>
            </a:r>
            <a:r>
              <a:rPr lang="en-US" spc="150" dirty="0" err="1" smtClean="0">
                <a:cs typeface="Courier New" pitchFamily="49" charset="0"/>
              </a:rPr>
              <a:t>ketika</a:t>
            </a:r>
            <a:r>
              <a:rPr lang="en-US" spc="150" dirty="0" smtClean="0">
                <a:cs typeface="Courier New" pitchFamily="49" charset="0"/>
              </a:rPr>
              <a:t> user </a:t>
            </a:r>
            <a:r>
              <a:rPr lang="en-US" spc="150" dirty="0" err="1" smtClean="0">
                <a:cs typeface="Courier New" pitchFamily="49" charset="0"/>
              </a:rPr>
              <a:t>mengklik</a:t>
            </a:r>
            <a:r>
              <a:rPr lang="en-US" spc="150" dirty="0" smtClean="0">
                <a:cs typeface="Courier New" pitchFamily="49" charset="0"/>
              </a:rPr>
              <a:t> </a:t>
            </a:r>
            <a:r>
              <a:rPr lang="en-US" spc="150" dirty="0" err="1" smtClean="0">
                <a:cs typeface="Courier New" pitchFamily="49" charset="0"/>
              </a:rPr>
              <a:t>tombol</a:t>
            </a:r>
            <a:r>
              <a:rPr lang="en-US" spc="150" dirty="0" smtClean="0">
                <a:cs typeface="Courier New" pitchFamily="49" charset="0"/>
              </a:rPr>
              <a:t> Refresh.</a:t>
            </a:r>
            <a:endParaRPr lang="en-US" spc="150" dirty="0"/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Pegawai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filter_pegawai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(String keyword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640080" lvl="2" indent="0">
              <a:buNone/>
            </a:pPr>
            <a:r>
              <a:rPr lang="en-US" spc="150" dirty="0">
                <a:cs typeface="Courier New" pitchFamily="49" charset="0"/>
              </a:rPr>
              <a:t>Method </a:t>
            </a:r>
            <a:r>
              <a:rPr lang="en-US" spc="150" dirty="0" err="1">
                <a:cs typeface="Courier New" pitchFamily="49" charset="0"/>
              </a:rPr>
              <a:t>ini</a:t>
            </a:r>
            <a:r>
              <a:rPr lang="en-US" spc="150" dirty="0">
                <a:cs typeface="Courier New" pitchFamily="49" charset="0"/>
              </a:rPr>
              <a:t> </a:t>
            </a:r>
            <a:r>
              <a:rPr lang="en-US" spc="150" dirty="0" err="1">
                <a:cs typeface="Courier New" pitchFamily="49" charset="0"/>
              </a:rPr>
              <a:t>digunakan</a:t>
            </a:r>
            <a:r>
              <a:rPr lang="en-US" spc="150" dirty="0">
                <a:cs typeface="Courier New" pitchFamily="49" charset="0"/>
              </a:rPr>
              <a:t> </a:t>
            </a:r>
            <a:r>
              <a:rPr lang="en-US" spc="150" dirty="0" err="1">
                <a:cs typeface="Courier New" pitchFamily="49" charset="0"/>
              </a:rPr>
              <a:t>untuk</a:t>
            </a:r>
            <a:r>
              <a:rPr lang="en-US" spc="150" dirty="0">
                <a:cs typeface="Courier New" pitchFamily="49" charset="0"/>
              </a:rPr>
              <a:t> </a:t>
            </a:r>
            <a:r>
              <a:rPr lang="en-US" spc="150" dirty="0" err="1">
                <a:cs typeface="Courier New" pitchFamily="49" charset="0"/>
              </a:rPr>
              <a:t>melakukan</a:t>
            </a:r>
            <a:r>
              <a:rPr lang="en-US" spc="150" dirty="0">
                <a:cs typeface="Courier New" pitchFamily="49" charset="0"/>
              </a:rPr>
              <a:t> </a:t>
            </a:r>
            <a:r>
              <a:rPr lang="en-US" spc="150" dirty="0" err="1">
                <a:cs typeface="Courier New" pitchFamily="49" charset="0"/>
              </a:rPr>
              <a:t>pengambilan</a:t>
            </a:r>
            <a:r>
              <a:rPr lang="en-US" spc="150" dirty="0">
                <a:cs typeface="Courier New" pitchFamily="49" charset="0"/>
              </a:rPr>
              <a:t> </a:t>
            </a:r>
            <a:r>
              <a:rPr lang="en-US" spc="150" dirty="0" smtClean="0">
                <a:cs typeface="Courier New" pitchFamily="49" charset="0"/>
              </a:rPr>
              <a:t>data </a:t>
            </a:r>
            <a:r>
              <a:rPr lang="en-US" spc="150" dirty="0" err="1" smtClean="0">
                <a:cs typeface="Courier New" pitchFamily="49" charset="0"/>
              </a:rPr>
              <a:t>pegawai</a:t>
            </a:r>
            <a:r>
              <a:rPr lang="en-US" spc="150" dirty="0" smtClean="0">
                <a:cs typeface="Courier New" pitchFamily="49" charset="0"/>
              </a:rPr>
              <a:t> yang </a:t>
            </a:r>
            <a:r>
              <a:rPr lang="en-US" spc="150" dirty="0" err="1" smtClean="0">
                <a:cs typeface="Courier New" pitchFamily="49" charset="0"/>
              </a:rPr>
              <a:t>namanya</a:t>
            </a:r>
            <a:r>
              <a:rPr lang="en-US" spc="150" dirty="0" smtClean="0">
                <a:cs typeface="Courier New" pitchFamily="49" charset="0"/>
              </a:rPr>
              <a:t> </a:t>
            </a:r>
            <a:r>
              <a:rPr lang="en-US" spc="150" dirty="0" err="1" smtClean="0">
                <a:cs typeface="Courier New" pitchFamily="49" charset="0"/>
              </a:rPr>
              <a:t>sesuai</a:t>
            </a:r>
            <a:r>
              <a:rPr lang="en-US" spc="150" dirty="0" smtClean="0">
                <a:cs typeface="Courier New" pitchFamily="49" charset="0"/>
              </a:rPr>
              <a:t> </a:t>
            </a:r>
            <a:r>
              <a:rPr lang="en-US" spc="150" dirty="0" err="1" smtClean="0">
                <a:cs typeface="Courier New" pitchFamily="49" charset="0"/>
              </a:rPr>
              <a:t>dengan</a:t>
            </a:r>
            <a:r>
              <a:rPr lang="en-US" spc="150" dirty="0" smtClean="0">
                <a:cs typeface="Courier New" pitchFamily="49" charset="0"/>
              </a:rPr>
              <a:t> </a:t>
            </a:r>
            <a:r>
              <a:rPr lang="en-US" spc="150" dirty="0" err="1" smtClean="0">
                <a:cs typeface="Courier New" pitchFamily="49" charset="0"/>
              </a:rPr>
              <a:t>keywordnya</a:t>
            </a:r>
            <a:r>
              <a:rPr lang="en-US" spc="150" dirty="0" smtClean="0">
                <a:cs typeface="Courier New" pitchFamily="49" charset="0"/>
              </a:rPr>
              <a:t>. </a:t>
            </a:r>
            <a:r>
              <a:rPr lang="en-US" spc="150" dirty="0">
                <a:cs typeface="Courier New" pitchFamily="49" charset="0"/>
              </a:rPr>
              <a:t>Method </a:t>
            </a:r>
            <a:r>
              <a:rPr lang="en-US" spc="150" dirty="0" err="1">
                <a:cs typeface="Courier New" pitchFamily="49" charset="0"/>
              </a:rPr>
              <a:t>ini</a:t>
            </a:r>
            <a:r>
              <a:rPr lang="en-US" spc="150" dirty="0">
                <a:cs typeface="Courier New" pitchFamily="49" charset="0"/>
              </a:rPr>
              <a:t> </a:t>
            </a:r>
            <a:r>
              <a:rPr lang="en-US" spc="150" dirty="0" err="1">
                <a:cs typeface="Courier New" pitchFamily="49" charset="0"/>
              </a:rPr>
              <a:t>menghasilkan</a:t>
            </a:r>
            <a:r>
              <a:rPr lang="en-US" spc="150" dirty="0">
                <a:cs typeface="Courier New" pitchFamily="49" charset="0"/>
              </a:rPr>
              <a:t> return </a:t>
            </a:r>
            <a:r>
              <a:rPr lang="en-US" spc="150" dirty="0" err="1">
                <a:cs typeface="Courier New" pitchFamily="49" charset="0"/>
              </a:rPr>
              <a:t>berupa</a:t>
            </a:r>
            <a:r>
              <a:rPr lang="en-US" spc="150" dirty="0">
                <a:cs typeface="Courier New" pitchFamily="49" charset="0"/>
              </a:rPr>
              <a:t> array of </a:t>
            </a:r>
            <a:r>
              <a:rPr lang="en-US" spc="150" dirty="0" err="1">
                <a:cs typeface="Courier New" pitchFamily="49" charset="0"/>
              </a:rPr>
              <a:t>Pegawai</a:t>
            </a:r>
            <a:r>
              <a:rPr lang="en-US" spc="150" dirty="0">
                <a:cs typeface="Courier New" pitchFamily="49" charset="0"/>
              </a:rPr>
              <a:t>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Pegawai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pc="150" dirty="0">
                <a:cs typeface="Courier New" pitchFamily="49" charset="0"/>
              </a:rPr>
              <a:t>). Method </a:t>
            </a:r>
            <a:r>
              <a:rPr lang="en-US" spc="150" dirty="0" err="1">
                <a:cs typeface="Courier New" pitchFamily="49" charset="0"/>
              </a:rPr>
              <a:t>ini</a:t>
            </a:r>
            <a:r>
              <a:rPr lang="en-US" spc="150" dirty="0">
                <a:cs typeface="Courier New" pitchFamily="49" charset="0"/>
              </a:rPr>
              <a:t> </a:t>
            </a:r>
            <a:r>
              <a:rPr lang="en-US" spc="150" dirty="0" err="1">
                <a:cs typeface="Courier New" pitchFamily="49" charset="0"/>
              </a:rPr>
              <a:t>akan</a:t>
            </a:r>
            <a:r>
              <a:rPr lang="en-US" spc="150" dirty="0">
                <a:cs typeface="Courier New" pitchFamily="49" charset="0"/>
              </a:rPr>
              <a:t> </a:t>
            </a:r>
            <a:r>
              <a:rPr lang="en-US" spc="150" dirty="0" err="1">
                <a:cs typeface="Courier New" pitchFamily="49" charset="0"/>
              </a:rPr>
              <a:t>digunakan</a:t>
            </a:r>
            <a:r>
              <a:rPr lang="en-US" spc="150" dirty="0">
                <a:cs typeface="Courier New" pitchFamily="49" charset="0"/>
              </a:rPr>
              <a:t> </a:t>
            </a:r>
            <a:r>
              <a:rPr lang="en-US" spc="150" dirty="0" err="1">
                <a:cs typeface="Courier New" pitchFamily="49" charset="0"/>
              </a:rPr>
              <a:t>ketika</a:t>
            </a:r>
            <a:r>
              <a:rPr lang="en-US" spc="150" dirty="0">
                <a:cs typeface="Courier New" pitchFamily="49" charset="0"/>
              </a:rPr>
              <a:t> user </a:t>
            </a:r>
            <a:r>
              <a:rPr lang="en-US" spc="150" dirty="0" err="1">
                <a:cs typeface="Courier New" pitchFamily="49" charset="0"/>
              </a:rPr>
              <a:t>mengklik</a:t>
            </a:r>
            <a:r>
              <a:rPr lang="en-US" spc="150" dirty="0">
                <a:cs typeface="Courier New" pitchFamily="49" charset="0"/>
              </a:rPr>
              <a:t> </a:t>
            </a:r>
            <a:r>
              <a:rPr lang="en-US" spc="150" dirty="0" err="1">
                <a:cs typeface="Courier New" pitchFamily="49" charset="0"/>
              </a:rPr>
              <a:t>tombol</a:t>
            </a:r>
            <a:r>
              <a:rPr lang="en-US" spc="150" dirty="0">
                <a:cs typeface="Courier New" pitchFamily="49" charset="0"/>
              </a:rPr>
              <a:t> </a:t>
            </a:r>
            <a:r>
              <a:rPr lang="en-US" spc="150" dirty="0" smtClean="0">
                <a:cs typeface="Courier New" pitchFamily="49" charset="0"/>
              </a:rPr>
              <a:t>Filter/</a:t>
            </a:r>
            <a:r>
              <a:rPr lang="en-US" spc="150" dirty="0" err="1" smtClean="0">
                <a:cs typeface="Courier New" pitchFamily="49" charset="0"/>
              </a:rPr>
              <a:t>Pencarian</a:t>
            </a:r>
            <a:r>
              <a:rPr lang="en-US" spc="150" dirty="0" smtClean="0">
                <a:cs typeface="Courier New" pitchFamily="49" charset="0"/>
              </a:rPr>
              <a:t>.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Oleh : Andri Heryandi, M.T.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9B50-CA3E-478B-AA9F-BF9EEF526E17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</a:t>
            </a:r>
            <a:r>
              <a:rPr lang="en-US" dirty="0" err="1" smtClean="0"/>
              <a:t>Membuat</a:t>
            </a:r>
            <a:r>
              <a:rPr lang="en-US" dirty="0" smtClean="0"/>
              <a:t> class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84971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Isi File : Database.java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Oleh : Andri Heryandi, M.T.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9B50-CA3E-478B-AA9F-BF9EEF526E17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</a:t>
            </a:r>
            <a:r>
              <a:rPr lang="en-US" dirty="0" err="1" smtClean="0"/>
              <a:t>Membuat</a:t>
            </a:r>
            <a:r>
              <a:rPr lang="en-US" dirty="0" smtClean="0"/>
              <a:t> class DATABASE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2400" y="2209800"/>
            <a:ext cx="8839200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package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dbapp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java.sql.Connection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java.sql.DriverManager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java.sql.ResultSet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java.sql.Statement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java.util.ArrayList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public class Database 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public final String driver = 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com.mysql.jdbc.Driver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public final String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= 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jdbc:mysql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://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localhost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dbpegawai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public final String username = "root";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public final String password = "";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xmlns="" val="2391189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 </a:t>
            </a:r>
            <a:r>
              <a:rPr lang="en-US" dirty="0" err="1" smtClean="0"/>
              <a:t>tambah_pegawai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Oleh : Andri Heryandi, M.T.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9B50-CA3E-478B-AA9F-BF9EEF526E17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</a:t>
            </a:r>
            <a:r>
              <a:rPr lang="en-US" dirty="0" err="1" smtClean="0"/>
              <a:t>Membuat</a:t>
            </a:r>
            <a:r>
              <a:rPr lang="en-US" dirty="0" smtClean="0"/>
              <a:t> class DATABASE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2400" y="2071914"/>
            <a:ext cx="8839200" cy="452431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public void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tambah_pegawai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Pegawai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p){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   Connection conn=null;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   Statement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stmt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=null;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   try{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	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Class.forName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com.mysql.jdbc.Driver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      conn =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DriverManager.getConnection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url,username,password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stmt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conn.createStatement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      String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sql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="insert into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pegawai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values('"+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p.getNIP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()+"','"+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p.getNama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()+"','"+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p.getJenisKelamin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()+"','"+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p.getTinggi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()+"')";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stmt.executeUpdate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sql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   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   catch(Exception e){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("Error : "+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e.getMessage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   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   finally{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	  try{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 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stmt.close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      }catch(Exception e){}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      try{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 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conn.close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      }catch(Exception se){}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   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};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xmlns="" val="862679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 </a:t>
            </a:r>
            <a:r>
              <a:rPr lang="en-US" dirty="0" err="1" smtClean="0"/>
              <a:t>hapus_pegawai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Oleh : Andri Heryandi, M.T.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9B50-CA3E-478B-AA9F-BF9EEF526E17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</a:t>
            </a:r>
            <a:r>
              <a:rPr lang="en-US" dirty="0" err="1" smtClean="0"/>
              <a:t>Membuat</a:t>
            </a:r>
            <a:r>
              <a:rPr lang="en-US" dirty="0" smtClean="0"/>
              <a:t> class DATABASE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2400" y="2057400"/>
            <a:ext cx="8839200" cy="433965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hapus_pegawai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(String nip){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   Connection conn=null;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   Statement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stmt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=null;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   try{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	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Class.forName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com.mysql.jdbc.Driver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      conn =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DriverManager.getConnection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url,username,password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stmt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conn.createStatement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      String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sql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="delete from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pegawai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where nip='"+nip+"'";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stmt.executeUpdate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sql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   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   catch(Exception e){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("Error : "+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e.getMessage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   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   finally{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	  try{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 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stmt.close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      }catch(Exception e){}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      try{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 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conn.close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      }catch(Exception se){}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   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};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xmlns="" val="496576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 </a:t>
            </a:r>
            <a:r>
              <a:rPr lang="en-US" dirty="0" err="1" smtClean="0"/>
              <a:t>update_pegawai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Oleh : Andri Heryandi, M.T.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9B50-CA3E-478B-AA9F-BF9EEF526E17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</a:t>
            </a:r>
            <a:r>
              <a:rPr lang="en-US" dirty="0" err="1" smtClean="0"/>
              <a:t>Membuat</a:t>
            </a:r>
            <a:r>
              <a:rPr lang="en-US" dirty="0" smtClean="0"/>
              <a:t> class DATABASE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2400" y="2057400"/>
            <a:ext cx="8839200" cy="429348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update_pegawai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Pegawai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p){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		   Connection conn=null;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		   Statement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stmt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=null;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		   try{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			 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Class.forName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com.mysql.jdbc.Driver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		      conn =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DriverManager.getConnection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url,username,password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		     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stmt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conn.createStatement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		      String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sql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="update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pegawai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set "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		      		   + "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nama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='"+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p.getNama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()+"',"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		      		   + "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jeniskelamin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='"+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p.getJenisKelamin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()+"',"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		      		   + "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tinggi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='"+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p.getTinggi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()+"'"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		      		   + "where nip='"+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p.getNIP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()+"'";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		     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stmt.executeUpdate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sql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		   }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		   catch(Exception e){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		     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("Error : "+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e.getMessage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		   }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		   finally{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		 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   try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		        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stmt.close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		      }catch(Exception e){}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		      try{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		        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conn.close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		      }catch(Exception se){}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		   }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05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50409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 </a:t>
            </a:r>
            <a:r>
              <a:rPr lang="en-US" dirty="0" err="1" smtClean="0"/>
              <a:t>seleksi</a:t>
            </a:r>
            <a:r>
              <a:rPr lang="en-US" dirty="0" smtClean="0"/>
              <a:t> 1 </a:t>
            </a:r>
            <a:r>
              <a:rPr lang="en-US" dirty="0" err="1" smtClean="0"/>
              <a:t>pegawai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Oleh : Andri Heryandi, M.T.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9B50-CA3E-478B-AA9F-BF9EEF526E17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</a:t>
            </a:r>
            <a:r>
              <a:rPr lang="en-US" dirty="0" err="1" smtClean="0"/>
              <a:t>Membuat</a:t>
            </a:r>
            <a:r>
              <a:rPr lang="en-US" dirty="0" smtClean="0"/>
              <a:t> class DATABASE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2400" y="2057400"/>
            <a:ext cx="8839200" cy="452431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Pegawai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 pilih_1_pegawai(String nip){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	  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Pegawai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 p=null;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	   Connection conn=null;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	   Statement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stmt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=null;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	   try{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900" dirty="0" err="1" smtClean="0">
                <a:latin typeface="Courier New" pitchFamily="49" charset="0"/>
                <a:cs typeface="Courier New" pitchFamily="49" charset="0"/>
              </a:rPr>
              <a:t>Class.forName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com.mysql.jdbc.Driver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	      conn =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DriverManager.getConnection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url,username,password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	     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stmt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conn.createStatement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	      String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sql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="select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nip,nama,jeniskelamin,tinggi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"+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	      			 " from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pegawai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 where nip='"+nip+"'";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	     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ResultSet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stmt.executeQuery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sql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	      if(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rs.next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()){ 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	         p=new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Pegawai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rs.getString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("NIP</a:t>
            </a: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"), </a:t>
            </a:r>
            <a:r>
              <a:rPr lang="en-US" sz="900" dirty="0" err="1" smtClean="0">
                <a:latin typeface="Courier New" pitchFamily="49" charset="0"/>
                <a:cs typeface="Courier New" pitchFamily="49" charset="0"/>
              </a:rPr>
              <a:t>rs.getString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nama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"),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	        	 </a:t>
            </a: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900" dirty="0" err="1" smtClean="0">
                <a:latin typeface="Courier New" pitchFamily="49" charset="0"/>
                <a:cs typeface="Courier New" pitchFamily="49" charset="0"/>
              </a:rPr>
              <a:t>rs.getString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JenisKelamin</a:t>
            </a: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"), </a:t>
            </a:r>
            <a:r>
              <a:rPr lang="en-US" sz="900" dirty="0" err="1" smtClean="0">
                <a:latin typeface="Courier New" pitchFamily="49" charset="0"/>
                <a:cs typeface="Courier New" pitchFamily="49" charset="0"/>
              </a:rPr>
              <a:t>rs.getInt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tinggi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"));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	      }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	      else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	    	</a:t>
            </a: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p=null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	     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rs.close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	   }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	   catch(Exception e){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	     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("Error : "+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e.getMessage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	   }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	   finally{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		  try{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	        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stmt.close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	      }catch(Exception e){}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	      try{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	        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conn.close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	      }catch(Exception se){}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	   }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	   return p;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57895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 </a:t>
            </a:r>
            <a:r>
              <a:rPr lang="en-US" dirty="0" err="1" smtClean="0"/>
              <a:t>seleksi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pegawai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Oleh : Andri Heryandi, M.T.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9B50-CA3E-478B-AA9F-BF9EEF526E17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</a:t>
            </a:r>
            <a:r>
              <a:rPr lang="en-US" dirty="0" err="1" smtClean="0"/>
              <a:t>Membuat</a:t>
            </a:r>
            <a:r>
              <a:rPr lang="en-US" dirty="0" smtClean="0"/>
              <a:t> class DATABASE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2400" y="2057400"/>
            <a:ext cx="8839200" cy="438581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Pegawai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select_seluruh_pegawai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  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Pegawai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listPegawai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=new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Pegawai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&gt;();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   Connection conn=null;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   Statement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stmt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=null;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   try{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Class.forName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com.mysql.jdbc.Driver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      conn =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DriverManager.getConnection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url,username,password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     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stmt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conn.createStatement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      String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sql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="select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nip,nama,jeniskelamin,tinggi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 from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pegawai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";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     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ResultSet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stmt.executeQuery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sql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      while(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rs.next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()){ 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        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listPegawai.add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Pegawai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rs.getString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("NIP</a:t>
            </a: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"), </a:t>
            </a:r>
            <a:r>
              <a:rPr lang="en-US" sz="900" dirty="0" err="1" smtClean="0">
                <a:latin typeface="Courier New" pitchFamily="49" charset="0"/>
                <a:cs typeface="Courier New" pitchFamily="49" charset="0"/>
              </a:rPr>
              <a:t>rs.getString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Nama</a:t>
            </a: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"),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			       </a:t>
            </a:r>
            <a:r>
              <a:rPr lang="en-US" sz="900" dirty="0" err="1" smtClean="0">
                <a:latin typeface="Courier New" pitchFamily="49" charset="0"/>
                <a:cs typeface="Courier New" pitchFamily="49" charset="0"/>
              </a:rPr>
              <a:t>rs.getString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JenisKelamin</a:t>
            </a: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"),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			      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rs.getInt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Tinggi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")));	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      }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     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rs.close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   }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   catch(Exception e){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     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("Error : "+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e.getMessage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   }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   finally{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	  try{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        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stmt.close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      }catch(Exception e){}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      try{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        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conn.close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      }catch(Exception se){}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   }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   return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listPegawai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xmlns="" val="3380877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layar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Oleh : Andri Heryandi, M.T.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9B50-CA3E-478B-AA9F-BF9EEF526E1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311400"/>
            <a:ext cx="5715000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823528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 filter </a:t>
            </a:r>
            <a:r>
              <a:rPr lang="en-US" dirty="0" err="1" smtClean="0"/>
              <a:t>pegawai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Oleh : Andri Heryandi, M.T.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9B50-CA3E-478B-AA9F-BF9EEF526E17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</a:t>
            </a:r>
            <a:r>
              <a:rPr lang="en-US" dirty="0" err="1" smtClean="0"/>
              <a:t>Membuat</a:t>
            </a:r>
            <a:r>
              <a:rPr lang="en-US" dirty="0" smtClean="0"/>
              <a:t> class DATABASE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2400" y="2057400"/>
            <a:ext cx="8839200" cy="466281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Pegawai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filter_pegawai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(String keyword){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	  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Pegawai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listPegawai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=new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Pegawai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&gt;();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	   Connection conn=null;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	   Statement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stmt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=null;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	   try{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		 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Class.forName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com.mysql.jdbc.Driver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	      conn =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DriverManager.getConnection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url,username,password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	     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stmt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conn.createStatement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	      String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sql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="select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nip,nama,jeniskelamin,tinggi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 from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pegawai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 where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nama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 like '%"+keyword+"%'";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	     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ResultSet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stmt.executeQuery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sql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	      while(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rs.next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()){ 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	        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listPegawai.add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Pegawai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rs.getString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("NIP</a:t>
            </a: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"),</a:t>
            </a:r>
          </a:p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						</a:t>
            </a:r>
            <a:r>
              <a:rPr lang="en-US" sz="900" dirty="0" err="1" smtClean="0">
                <a:latin typeface="Courier New" pitchFamily="49" charset="0"/>
                <a:cs typeface="Courier New" pitchFamily="49" charset="0"/>
              </a:rPr>
              <a:t>rs.getString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Nama</a:t>
            </a: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"),</a:t>
            </a:r>
          </a:p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						</a:t>
            </a:r>
            <a:r>
              <a:rPr lang="en-US" sz="900" dirty="0" err="1" smtClean="0">
                <a:latin typeface="Courier New" pitchFamily="49" charset="0"/>
                <a:cs typeface="Courier New" pitchFamily="49" charset="0"/>
              </a:rPr>
              <a:t>rs.getString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JenisKelamin</a:t>
            </a: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"),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					</a:t>
            </a:r>
            <a:r>
              <a:rPr lang="en-US" sz="900" dirty="0" err="1" smtClean="0">
                <a:latin typeface="Courier New" pitchFamily="49" charset="0"/>
                <a:cs typeface="Courier New" pitchFamily="49" charset="0"/>
              </a:rPr>
              <a:t>rs.getInt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Tinggi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")));	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	      }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	     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rs.close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	   }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	   catch(Exception e){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	     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("Error : "+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e.getMessage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	   }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	   finally{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		  try{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	        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stmt.close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	      }catch(Exception e){}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	      try{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	        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conn.close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	      }catch(Exception se){}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	   }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	   return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listPegawai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} // </a:t>
            </a:r>
            <a:r>
              <a:rPr lang="en-US" sz="900" dirty="0" err="1" smtClean="0">
                <a:latin typeface="Courier New" pitchFamily="49" charset="0"/>
                <a:cs typeface="Courier New" pitchFamily="49" charset="0"/>
              </a:rPr>
              <a:t>Akhir</a:t>
            </a: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00" dirty="0" err="1" smtClean="0">
                <a:latin typeface="Courier New" pitchFamily="49" charset="0"/>
                <a:cs typeface="Courier New" pitchFamily="49" charset="0"/>
              </a:rPr>
              <a:t>dari</a:t>
            </a: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 class Database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xmlns="" val="1694676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TableModel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interface yang </a:t>
            </a:r>
            <a:r>
              <a:rPr lang="en-US" dirty="0" err="1" smtClean="0"/>
              <a:t>menspesifikan</a:t>
            </a:r>
            <a:r>
              <a:rPr lang="en-US" dirty="0" smtClean="0"/>
              <a:t> method-method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Jtabel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bekerja</a:t>
            </a:r>
            <a:r>
              <a:rPr lang="en-US" dirty="0" smtClean="0"/>
              <a:t>. </a:t>
            </a:r>
            <a:r>
              <a:rPr lang="en-US" dirty="0" err="1" smtClean="0"/>
              <a:t>Jtabel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menampikan</a:t>
            </a:r>
            <a:r>
              <a:rPr lang="en-US" dirty="0" smtClean="0"/>
              <a:t> model data </a:t>
            </a:r>
            <a:r>
              <a:rPr lang="en-US" dirty="0" err="1" smtClean="0"/>
              <a:t>apapun</a:t>
            </a:r>
            <a:r>
              <a:rPr lang="en-US" dirty="0" smtClean="0"/>
              <a:t> yang </a:t>
            </a:r>
            <a:r>
              <a:rPr lang="en-US" dirty="0" err="1" smtClean="0"/>
              <a:t>mengimplementasikan</a:t>
            </a:r>
            <a:r>
              <a:rPr lang="en-US" dirty="0" smtClean="0"/>
              <a:t> interface </a:t>
            </a:r>
            <a:r>
              <a:rPr lang="en-US" dirty="0" err="1" smtClean="0"/>
              <a:t>tersebut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Oleh : Andri Heryandi, M.T.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9B50-CA3E-478B-AA9F-BF9EEF526E17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 </a:t>
            </a:r>
            <a:r>
              <a:rPr lang="en-US" dirty="0" err="1" smtClean="0"/>
              <a:t>Membuat</a:t>
            </a:r>
            <a:r>
              <a:rPr lang="en-US" dirty="0" smtClean="0"/>
              <a:t> class </a:t>
            </a:r>
            <a:r>
              <a:rPr lang="en-US" dirty="0" err="1" smtClean="0"/>
              <a:t>tablemodel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data </a:t>
            </a:r>
            <a:r>
              <a:rPr lang="en-US" dirty="0" err="1" smtClean="0"/>
              <a:t>pegawai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06863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Langkah-langkah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TabelModel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data </a:t>
            </a:r>
            <a:r>
              <a:rPr lang="en-US" dirty="0" err="1" smtClean="0"/>
              <a:t>pegawai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:</a:t>
            </a:r>
          </a:p>
          <a:p>
            <a:pPr lvl="1"/>
            <a:r>
              <a:rPr lang="en-US" dirty="0" err="1" smtClean="0"/>
              <a:t>Buat</a:t>
            </a:r>
            <a:r>
              <a:rPr lang="en-US" dirty="0" smtClean="0"/>
              <a:t> class </a:t>
            </a:r>
            <a:r>
              <a:rPr lang="en-US" dirty="0" err="1" smtClean="0"/>
              <a:t>PegawaiTableModel</a:t>
            </a:r>
            <a:r>
              <a:rPr lang="en-US" dirty="0" smtClean="0"/>
              <a:t> yang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turunan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AbstractTableModel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Implementasikan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method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 err="1" smtClean="0"/>
              <a:t>nteface</a:t>
            </a:r>
            <a:r>
              <a:rPr lang="en-US" dirty="0" smtClean="0"/>
              <a:t> </a:t>
            </a:r>
            <a:r>
              <a:rPr lang="en-US" dirty="0" err="1" smtClean="0"/>
              <a:t>TableModel</a:t>
            </a:r>
            <a:r>
              <a:rPr lang="en-US" dirty="0" smtClean="0"/>
              <a:t> yang </a:t>
            </a:r>
            <a:r>
              <a:rPr lang="en-US" dirty="0" err="1" smtClean="0"/>
              <a:t>diperlukan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pilih</a:t>
            </a:r>
            <a:r>
              <a:rPr lang="en-US" dirty="0" smtClean="0"/>
              <a:t> menu </a:t>
            </a:r>
            <a:r>
              <a:rPr lang="en-US" dirty="0" smtClean="0">
                <a:sym typeface="Wingdings" pitchFamily="2" charset="2"/>
              </a:rPr>
              <a:t> Source  “Override/Implements method”. </a:t>
            </a:r>
            <a:r>
              <a:rPr lang="en-US" dirty="0" err="1" smtClean="0">
                <a:sym typeface="Wingdings" pitchFamily="2" charset="2"/>
              </a:rPr>
              <a:t>Pilih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semua</a:t>
            </a:r>
            <a:r>
              <a:rPr lang="en-US" dirty="0" smtClean="0">
                <a:sym typeface="Wingdings" pitchFamily="2" charset="2"/>
              </a:rPr>
              <a:t> method </a:t>
            </a:r>
            <a:r>
              <a:rPr lang="en-US" dirty="0" err="1" smtClean="0">
                <a:sym typeface="Wingdings" pitchFamily="2" charset="2"/>
              </a:rPr>
              <a:t>dibawah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TableModel</a:t>
            </a:r>
            <a:r>
              <a:rPr lang="en-US" dirty="0" smtClean="0">
                <a:sym typeface="Wingdings" pitchFamily="2" charset="2"/>
              </a:rPr>
              <a:t>. 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Oleh : Andri Heryandi, M.T.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9B50-CA3E-478B-AA9F-BF9EEF526E17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 </a:t>
            </a:r>
            <a:r>
              <a:rPr lang="en-US" dirty="0" err="1" smtClean="0"/>
              <a:t>Membuat</a:t>
            </a:r>
            <a:r>
              <a:rPr lang="en-US" dirty="0" smtClean="0"/>
              <a:t> class </a:t>
            </a:r>
            <a:r>
              <a:rPr lang="en-US" dirty="0" err="1" smtClean="0"/>
              <a:t>tablemodel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data </a:t>
            </a:r>
            <a:r>
              <a:rPr lang="en-US" dirty="0" err="1" smtClean="0"/>
              <a:t>pegawai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2400" y="3048000"/>
            <a:ext cx="88392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PegawaiTableModel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extends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AbstractTableModel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510314"/>
            <a:ext cx="3733800" cy="2216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154052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 smtClean="0"/>
              <a:t>Pilih</a:t>
            </a:r>
            <a:r>
              <a:rPr lang="en-US" dirty="0" smtClean="0"/>
              <a:t> pula method </a:t>
            </a:r>
            <a:r>
              <a:rPr lang="en-US" dirty="0" err="1" smtClean="0"/>
              <a:t>getColumnName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 di class </a:t>
            </a:r>
            <a:r>
              <a:rPr lang="en-US" dirty="0" err="1" smtClean="0"/>
              <a:t>AbstractTableModel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OK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Oleh : Andri Heryandi, M.T.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9B50-CA3E-478B-AA9F-BF9EEF526E17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 </a:t>
            </a:r>
            <a:r>
              <a:rPr lang="en-US" dirty="0" err="1" smtClean="0"/>
              <a:t>Membuat</a:t>
            </a:r>
            <a:r>
              <a:rPr lang="en-US" dirty="0" smtClean="0"/>
              <a:t> class </a:t>
            </a:r>
            <a:r>
              <a:rPr lang="en-US" dirty="0" err="1" smtClean="0"/>
              <a:t>tablemodel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data </a:t>
            </a:r>
            <a:r>
              <a:rPr lang="en-US" dirty="0" err="1" smtClean="0"/>
              <a:t>pegawai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51743" y="2438400"/>
            <a:ext cx="4172166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7081614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berhasil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method 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dioverride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diimplementasikan</a:t>
            </a:r>
            <a:r>
              <a:rPr lang="en-US" dirty="0" smtClean="0"/>
              <a:t>  </a:t>
            </a:r>
            <a:endParaRPr lang="en-US" dirty="0" smtClean="0">
              <a:sym typeface="Wingdings" pitchFamily="2" charset="2"/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Oleh : Andri Heryandi, M.T.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9B50-CA3E-478B-AA9F-BF9EEF526E17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 </a:t>
            </a:r>
            <a:r>
              <a:rPr lang="en-US" dirty="0" err="1" smtClean="0"/>
              <a:t>Membuat</a:t>
            </a:r>
            <a:r>
              <a:rPr lang="en-US" dirty="0" smtClean="0"/>
              <a:t> class </a:t>
            </a:r>
            <a:r>
              <a:rPr lang="en-US" dirty="0" err="1" smtClean="0"/>
              <a:t>tablemodel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data </a:t>
            </a:r>
            <a:r>
              <a:rPr lang="en-US" dirty="0" err="1" smtClean="0"/>
              <a:t>pegawai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4086" y="2487643"/>
            <a:ext cx="87630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PegawaiTableModel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extends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AbstractTableModel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public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getColumnCount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	return 0;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public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getRowCount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	return 0;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public Object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getValueAt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arg0,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arg1) {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	return null;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public 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getColumnName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column) {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super.getColumnName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(column);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4832311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 smtClean="0"/>
              <a:t>Dikarenakan</a:t>
            </a:r>
            <a:r>
              <a:rPr lang="en-US" dirty="0" smtClean="0"/>
              <a:t> data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mengisi</a:t>
            </a:r>
            <a:r>
              <a:rPr lang="en-US" dirty="0" smtClean="0"/>
              <a:t> table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array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Pegawai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tambahkan</a:t>
            </a:r>
            <a:r>
              <a:rPr lang="en-US" dirty="0" smtClean="0"/>
              <a:t> source code </a:t>
            </a:r>
            <a:r>
              <a:rPr lang="en-US" dirty="0" err="1" smtClean="0"/>
              <a:t>berikut</a:t>
            </a:r>
            <a:r>
              <a:rPr lang="en-US" dirty="0" smtClean="0"/>
              <a:t> di </a:t>
            </a:r>
            <a:r>
              <a:rPr lang="en-US" dirty="0" err="1" smtClean="0"/>
              <a:t>dalam</a:t>
            </a:r>
            <a:r>
              <a:rPr lang="en-US" dirty="0" smtClean="0"/>
              <a:t> class </a:t>
            </a:r>
            <a:r>
              <a:rPr lang="en-US" dirty="0" err="1" smtClean="0"/>
              <a:t>PegawaiTableModel</a:t>
            </a:r>
            <a:r>
              <a:rPr lang="en-US" dirty="0" smtClean="0"/>
              <a:t>: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pPr lvl="1"/>
            <a:endParaRPr lang="en-US" dirty="0" smtClean="0">
              <a:sym typeface="Wingdings" pitchFamily="2" charset="2"/>
            </a:endParaRPr>
          </a:p>
          <a:p>
            <a:pPr lvl="1"/>
            <a:endParaRPr lang="en-US" dirty="0">
              <a:sym typeface="Wingdings" pitchFamily="2" charset="2"/>
            </a:endParaRPr>
          </a:p>
          <a:p>
            <a:pPr lvl="1"/>
            <a:r>
              <a:rPr lang="en-US" dirty="0" err="1" smtClean="0">
                <a:sym typeface="Wingdings" pitchFamily="2" charset="2"/>
              </a:rPr>
              <a:t>Tambahkan</a:t>
            </a:r>
            <a:r>
              <a:rPr lang="en-US" dirty="0" smtClean="0">
                <a:sym typeface="Wingdings" pitchFamily="2" charset="2"/>
              </a:rPr>
              <a:t> pula </a:t>
            </a:r>
            <a:r>
              <a:rPr lang="en-US" dirty="0" err="1" smtClean="0">
                <a:sym typeface="Wingdings" pitchFamily="2" charset="2"/>
              </a:rPr>
              <a:t>pendefinisian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nama-nama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kolom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berupa</a:t>
            </a:r>
            <a:r>
              <a:rPr lang="en-US" dirty="0" smtClean="0">
                <a:sym typeface="Wingdings" pitchFamily="2" charset="2"/>
              </a:rPr>
              <a:t> array String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pPr lvl="1"/>
            <a:r>
              <a:rPr lang="en-US" dirty="0" err="1" smtClean="0">
                <a:sym typeface="Wingdings" pitchFamily="2" charset="2"/>
              </a:rPr>
              <a:t>Modifikasi</a:t>
            </a:r>
            <a:r>
              <a:rPr lang="en-US" dirty="0" smtClean="0">
                <a:sym typeface="Wingdings" pitchFamily="2" charset="2"/>
              </a:rPr>
              <a:t> method </a:t>
            </a:r>
            <a:r>
              <a:rPr lang="en-US" dirty="0" err="1" smtClean="0">
                <a:sym typeface="Wingdings" pitchFamily="2" charset="2"/>
              </a:rPr>
              <a:t>getColumnCount</a:t>
            </a:r>
            <a:r>
              <a:rPr lang="en-US" dirty="0" smtClean="0">
                <a:sym typeface="Wingdings" pitchFamily="2" charset="2"/>
              </a:rPr>
              <a:t>(). Method </a:t>
            </a:r>
            <a:r>
              <a:rPr lang="en-US" dirty="0" err="1" smtClean="0">
                <a:sym typeface="Wingdings" pitchFamily="2" charset="2"/>
              </a:rPr>
              <a:t>ini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digunakan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untuk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mengetahui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berapa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kolom</a:t>
            </a:r>
            <a:r>
              <a:rPr lang="en-US" dirty="0" smtClean="0">
                <a:sym typeface="Wingdings" pitchFamily="2" charset="2"/>
              </a:rPr>
              <a:t> yang </a:t>
            </a:r>
            <a:r>
              <a:rPr lang="en-US" dirty="0" err="1" smtClean="0">
                <a:sym typeface="Wingdings" pitchFamily="2" charset="2"/>
              </a:rPr>
              <a:t>ada</a:t>
            </a:r>
            <a:r>
              <a:rPr lang="en-US" dirty="0" smtClean="0">
                <a:sym typeface="Wingdings" pitchFamily="2" charset="2"/>
              </a:rPr>
              <a:t>. </a:t>
            </a:r>
            <a:r>
              <a:rPr lang="en-US" dirty="0" err="1" smtClean="0">
                <a:sym typeface="Wingdings" pitchFamily="2" charset="2"/>
              </a:rPr>
              <a:t>Karena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banyaknya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kolom</a:t>
            </a:r>
            <a:r>
              <a:rPr lang="en-US" dirty="0" smtClean="0">
                <a:sym typeface="Wingdings" pitchFamily="2" charset="2"/>
              </a:rPr>
              <a:t> yang </a:t>
            </a:r>
            <a:r>
              <a:rPr lang="en-US" dirty="0" err="1" smtClean="0">
                <a:sym typeface="Wingdings" pitchFamily="2" charset="2"/>
              </a:rPr>
              <a:t>akan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ditampilkan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diambil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dari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banyaknya</a:t>
            </a:r>
            <a:r>
              <a:rPr lang="en-US" dirty="0" smtClean="0">
                <a:sym typeface="Wingdings" pitchFamily="2" charset="2"/>
              </a:rPr>
              <a:t> field di </a:t>
            </a:r>
            <a:r>
              <a:rPr lang="en-US" dirty="0" err="1" smtClean="0">
                <a:sym typeface="Wingdings" pitchFamily="2" charset="2"/>
              </a:rPr>
              <a:t>nama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kolom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maka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nilai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getColomncount</a:t>
            </a:r>
            <a:r>
              <a:rPr lang="en-US" dirty="0" smtClean="0">
                <a:sym typeface="Wingdings" pitchFamily="2" charset="2"/>
              </a:rPr>
              <a:t>() </a:t>
            </a:r>
            <a:r>
              <a:rPr lang="en-US" dirty="0" err="1" smtClean="0">
                <a:sym typeface="Wingdings" pitchFamily="2" charset="2"/>
              </a:rPr>
              <a:t>adalah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banyaknya</a:t>
            </a:r>
            <a:r>
              <a:rPr lang="en-US" dirty="0" smtClean="0">
                <a:sym typeface="Wingdings" pitchFamily="2" charset="2"/>
              </a:rPr>
              <a:t> data di array </a:t>
            </a:r>
            <a:r>
              <a:rPr lang="en-US" dirty="0" err="1" smtClean="0">
                <a:sym typeface="Wingdings" pitchFamily="2" charset="2"/>
              </a:rPr>
              <a:t>namaField</a:t>
            </a:r>
            <a:r>
              <a:rPr lang="en-US" dirty="0" smtClean="0">
                <a:sym typeface="Wingdings" pitchFamily="2" charset="2"/>
              </a:rPr>
              <a:t>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Oleh : Andri Heryandi, M.T.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9B50-CA3E-478B-AA9F-BF9EEF526E17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 </a:t>
            </a:r>
            <a:r>
              <a:rPr lang="en-US" dirty="0" err="1" smtClean="0"/>
              <a:t>Membuat</a:t>
            </a:r>
            <a:r>
              <a:rPr lang="en-US" dirty="0" smtClean="0"/>
              <a:t> class </a:t>
            </a:r>
            <a:r>
              <a:rPr lang="en-US" dirty="0" err="1" smtClean="0"/>
              <a:t>tablemodel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data </a:t>
            </a:r>
            <a:r>
              <a:rPr lang="en-US" dirty="0" err="1" smtClean="0"/>
              <a:t>pegawai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4086" y="2667000"/>
            <a:ext cx="8763000" cy="954107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private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Pegawai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 data;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public void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Pegawai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 data){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this.data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=data;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  <p:sp>
        <p:nvSpPr>
          <p:cNvPr id="8" name="Rectangle 7"/>
          <p:cNvSpPr/>
          <p:nvPr/>
        </p:nvSpPr>
        <p:spPr>
          <a:xfrm>
            <a:off x="199572" y="4191000"/>
            <a:ext cx="8763000" cy="307777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private String[]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namaField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{"NIP","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Nama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","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Jenis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Kelamin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","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Tinggi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"};</a:t>
            </a:r>
          </a:p>
        </p:txBody>
      </p:sp>
      <p:sp>
        <p:nvSpPr>
          <p:cNvPr id="9" name="Rectangle 8"/>
          <p:cNvSpPr/>
          <p:nvPr/>
        </p:nvSpPr>
        <p:spPr>
          <a:xfrm>
            <a:off x="199572" y="5715000"/>
            <a:ext cx="8763000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public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getColumnCount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namaField.length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xmlns="" val="6032738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 smtClean="0">
                <a:sym typeface="Wingdings" pitchFamily="2" charset="2"/>
              </a:rPr>
              <a:t>Modifikasi</a:t>
            </a:r>
            <a:r>
              <a:rPr lang="en-US" dirty="0" smtClean="0">
                <a:sym typeface="Wingdings" pitchFamily="2" charset="2"/>
              </a:rPr>
              <a:t> method </a:t>
            </a:r>
            <a:r>
              <a:rPr lang="en-US" dirty="0" err="1" smtClean="0">
                <a:sym typeface="Wingdings" pitchFamily="2" charset="2"/>
              </a:rPr>
              <a:t>getRowCount</a:t>
            </a:r>
            <a:r>
              <a:rPr lang="en-US" dirty="0" smtClean="0">
                <a:sym typeface="Wingdings" pitchFamily="2" charset="2"/>
              </a:rPr>
              <a:t>(). Method </a:t>
            </a:r>
            <a:r>
              <a:rPr lang="en-US" dirty="0" err="1" smtClean="0">
                <a:sym typeface="Wingdings" pitchFamily="2" charset="2"/>
              </a:rPr>
              <a:t>ini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digunakan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untuk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mengetahui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berapa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banyak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baris</a:t>
            </a:r>
            <a:r>
              <a:rPr lang="en-US" dirty="0" smtClean="0">
                <a:sym typeface="Wingdings" pitchFamily="2" charset="2"/>
              </a:rPr>
              <a:t> data yang </a:t>
            </a:r>
            <a:r>
              <a:rPr lang="en-US" dirty="0" err="1" smtClean="0">
                <a:sym typeface="Wingdings" pitchFamily="2" charset="2"/>
              </a:rPr>
              <a:t>ada</a:t>
            </a:r>
            <a:r>
              <a:rPr lang="en-US" dirty="0" smtClean="0">
                <a:sym typeface="Wingdings" pitchFamily="2" charset="2"/>
              </a:rPr>
              <a:t>. </a:t>
            </a:r>
            <a:r>
              <a:rPr lang="en-US" dirty="0" err="1" smtClean="0">
                <a:sym typeface="Wingdings" pitchFamily="2" charset="2"/>
              </a:rPr>
              <a:t>Karena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banyaknya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baris</a:t>
            </a:r>
            <a:r>
              <a:rPr lang="en-US" dirty="0" smtClean="0">
                <a:sym typeface="Wingdings" pitchFamily="2" charset="2"/>
              </a:rPr>
              <a:t> yang </a:t>
            </a:r>
            <a:r>
              <a:rPr lang="en-US" dirty="0" err="1" smtClean="0">
                <a:sym typeface="Wingdings" pitchFamily="2" charset="2"/>
              </a:rPr>
              <a:t>akan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ditampilkan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diambil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dari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banyaknya</a:t>
            </a:r>
            <a:r>
              <a:rPr lang="en-US" dirty="0" smtClean="0">
                <a:sym typeface="Wingdings" pitchFamily="2" charset="2"/>
              </a:rPr>
              <a:t> data </a:t>
            </a:r>
            <a:r>
              <a:rPr lang="en-US" dirty="0" err="1" smtClean="0">
                <a:sym typeface="Wingdings" pitchFamily="2" charset="2"/>
              </a:rPr>
              <a:t>dari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ArrayList</a:t>
            </a:r>
            <a:r>
              <a:rPr lang="en-US" dirty="0" smtClean="0">
                <a:sym typeface="Wingdings" pitchFamily="2" charset="2"/>
              </a:rPr>
              <a:t> data, </a:t>
            </a:r>
            <a:r>
              <a:rPr lang="en-US" dirty="0" err="1" smtClean="0">
                <a:sym typeface="Wingdings" pitchFamily="2" charset="2"/>
              </a:rPr>
              <a:t>maka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nilai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getRowCount</a:t>
            </a:r>
            <a:r>
              <a:rPr lang="en-US" dirty="0" smtClean="0">
                <a:sym typeface="Wingdings" pitchFamily="2" charset="2"/>
              </a:rPr>
              <a:t>() </a:t>
            </a:r>
            <a:r>
              <a:rPr lang="en-US" dirty="0" err="1" smtClean="0">
                <a:sym typeface="Wingdings" pitchFamily="2" charset="2"/>
              </a:rPr>
              <a:t>adalah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banyaknya</a:t>
            </a:r>
            <a:r>
              <a:rPr lang="en-US" dirty="0" smtClean="0">
                <a:sym typeface="Wingdings" pitchFamily="2" charset="2"/>
              </a:rPr>
              <a:t> data di </a:t>
            </a:r>
            <a:r>
              <a:rPr lang="en-US" dirty="0" err="1" smtClean="0">
                <a:sym typeface="Wingdings" pitchFamily="2" charset="2"/>
              </a:rPr>
              <a:t>ArrayList</a:t>
            </a:r>
            <a:r>
              <a:rPr lang="en-US" dirty="0" smtClean="0">
                <a:sym typeface="Wingdings" pitchFamily="2" charset="2"/>
              </a:rPr>
              <a:t> data.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pPr lvl="1"/>
            <a:endParaRPr lang="en-US" dirty="0" smtClean="0">
              <a:sym typeface="Wingdings" pitchFamily="2" charset="2"/>
            </a:endParaRPr>
          </a:p>
          <a:p>
            <a:pPr lvl="1"/>
            <a:endParaRPr lang="en-US" dirty="0">
              <a:sym typeface="Wingdings" pitchFamily="2" charset="2"/>
            </a:endParaRPr>
          </a:p>
          <a:p>
            <a:pPr lvl="1"/>
            <a:r>
              <a:rPr lang="en-US" dirty="0" err="1" smtClean="0">
                <a:sym typeface="Wingdings" pitchFamily="2" charset="2"/>
              </a:rPr>
              <a:t>Modifikasi</a:t>
            </a:r>
            <a:r>
              <a:rPr lang="en-US" dirty="0" smtClean="0">
                <a:sym typeface="Wingdings" pitchFamily="2" charset="2"/>
              </a:rPr>
              <a:t> method </a:t>
            </a:r>
            <a:r>
              <a:rPr lang="en-US" dirty="0" err="1" smtClean="0">
                <a:sym typeface="Wingdings" pitchFamily="2" charset="2"/>
              </a:rPr>
              <a:t>getColumnName</a:t>
            </a:r>
            <a:r>
              <a:rPr lang="en-US" dirty="0" smtClean="0">
                <a:sym typeface="Wingdings" pitchFamily="2" charset="2"/>
              </a:rPr>
              <a:t>(). Method </a:t>
            </a:r>
            <a:r>
              <a:rPr lang="en-US" dirty="0" err="1" smtClean="0">
                <a:sym typeface="Wingdings" pitchFamily="2" charset="2"/>
              </a:rPr>
              <a:t>ini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digunakan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oleh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JTable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untuk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mengambil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nama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kolom</a:t>
            </a:r>
            <a:r>
              <a:rPr lang="en-US" dirty="0" smtClean="0">
                <a:sym typeface="Wingdings" pitchFamily="2" charset="2"/>
              </a:rPr>
              <a:t>. </a:t>
            </a:r>
            <a:r>
              <a:rPr lang="en-US" dirty="0" err="1" smtClean="0">
                <a:sym typeface="Wingdings" pitchFamily="2" charset="2"/>
              </a:rPr>
              <a:t>Itu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artinya</a:t>
            </a:r>
            <a:r>
              <a:rPr lang="en-US" dirty="0" smtClean="0">
                <a:sym typeface="Wingdings" pitchFamily="2" charset="2"/>
              </a:rPr>
              <a:t> method </a:t>
            </a:r>
            <a:r>
              <a:rPr lang="en-US" dirty="0" err="1" smtClean="0">
                <a:sym typeface="Wingdings" pitchFamily="2" charset="2"/>
              </a:rPr>
              <a:t>ini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harus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mereturnkan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nama</a:t>
            </a:r>
            <a:r>
              <a:rPr lang="en-US" dirty="0" smtClean="0">
                <a:sym typeface="Wingdings" pitchFamily="2" charset="2"/>
              </a:rPr>
              <a:t> field yang </a:t>
            </a:r>
            <a:r>
              <a:rPr lang="en-US" dirty="0" err="1" smtClean="0">
                <a:sym typeface="Wingdings" pitchFamily="2" charset="2"/>
              </a:rPr>
              <a:t>sesuai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dengan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nomor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kolomnya</a:t>
            </a:r>
            <a:r>
              <a:rPr lang="en-US" dirty="0" smtClean="0">
                <a:sym typeface="Wingdings" pitchFamily="2" charset="2"/>
              </a:rPr>
              <a:t>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Oleh : Andri Heryandi, M.T.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9B50-CA3E-478B-AA9F-BF9EEF526E17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 </a:t>
            </a:r>
            <a:r>
              <a:rPr lang="en-US" dirty="0" err="1" smtClean="0"/>
              <a:t>Membuat</a:t>
            </a:r>
            <a:r>
              <a:rPr lang="en-US" dirty="0" smtClean="0"/>
              <a:t> class </a:t>
            </a:r>
            <a:r>
              <a:rPr lang="en-US" dirty="0" err="1" smtClean="0"/>
              <a:t>tablemodel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data </a:t>
            </a:r>
            <a:r>
              <a:rPr lang="en-US" dirty="0" err="1" smtClean="0"/>
              <a:t>pegawai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99572" y="3276600"/>
            <a:ext cx="8763000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public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getRowCount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data.size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99572" y="5105400"/>
            <a:ext cx="8763000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public 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getColumnName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column) {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namaField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[column];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xmlns="" val="40866194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 smtClean="0">
                <a:sym typeface="Wingdings" pitchFamily="2" charset="2"/>
              </a:rPr>
              <a:t>Modifikasi</a:t>
            </a:r>
            <a:r>
              <a:rPr lang="en-US" dirty="0" smtClean="0">
                <a:sym typeface="Wingdings" pitchFamily="2" charset="2"/>
              </a:rPr>
              <a:t> method </a:t>
            </a:r>
            <a:r>
              <a:rPr lang="en-US" dirty="0" err="1"/>
              <a:t>getValueAt</a:t>
            </a:r>
            <a:r>
              <a:rPr lang="en-US" dirty="0" smtClean="0">
                <a:sym typeface="Wingdings" pitchFamily="2" charset="2"/>
              </a:rPr>
              <a:t>. Method </a:t>
            </a:r>
            <a:r>
              <a:rPr lang="en-US" dirty="0" err="1" smtClean="0">
                <a:sym typeface="Wingdings" pitchFamily="2" charset="2"/>
              </a:rPr>
              <a:t>ini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digunakan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oleh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Jtable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untuk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mengambil</a:t>
            </a:r>
            <a:r>
              <a:rPr lang="en-US" dirty="0" smtClean="0">
                <a:sym typeface="Wingdings" pitchFamily="2" charset="2"/>
              </a:rPr>
              <a:t> data </a:t>
            </a:r>
            <a:r>
              <a:rPr lang="en-US" dirty="0" err="1" smtClean="0">
                <a:sym typeface="Wingdings" pitchFamily="2" charset="2"/>
              </a:rPr>
              <a:t>pada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posisi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baris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kolom</a:t>
            </a:r>
            <a:r>
              <a:rPr lang="en-US" dirty="0" smtClean="0">
                <a:sym typeface="Wingdings" pitchFamily="2" charset="2"/>
              </a:rPr>
              <a:t> yang </a:t>
            </a:r>
            <a:r>
              <a:rPr lang="en-US" dirty="0" err="1" smtClean="0">
                <a:sym typeface="Wingdings" pitchFamily="2" charset="2"/>
              </a:rPr>
              <a:t>sesuai</a:t>
            </a:r>
            <a:r>
              <a:rPr lang="en-US" dirty="0" smtClean="0">
                <a:sym typeface="Wingdings" pitchFamily="2" charset="2"/>
              </a:rPr>
              <a:t>. Method </a:t>
            </a:r>
            <a:r>
              <a:rPr lang="en-US" dirty="0" err="1" smtClean="0">
                <a:sym typeface="Wingdings" pitchFamily="2" charset="2"/>
              </a:rPr>
              <a:t>ini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memberikan</a:t>
            </a:r>
            <a:r>
              <a:rPr lang="en-US" dirty="0" smtClean="0">
                <a:sym typeface="Wingdings" pitchFamily="2" charset="2"/>
              </a:rPr>
              <a:t> 2 </a:t>
            </a:r>
            <a:r>
              <a:rPr lang="en-US" dirty="0" err="1" smtClean="0">
                <a:sym typeface="Wingdings" pitchFamily="2" charset="2"/>
              </a:rPr>
              <a:t>buah</a:t>
            </a:r>
            <a:r>
              <a:rPr lang="en-US" dirty="0" smtClean="0">
                <a:sym typeface="Wingdings" pitchFamily="2" charset="2"/>
              </a:rPr>
              <a:t> parameter </a:t>
            </a:r>
            <a:r>
              <a:rPr lang="en-US" dirty="0" err="1" smtClean="0">
                <a:sym typeface="Wingdings" pitchFamily="2" charset="2"/>
              </a:rPr>
              <a:t>yaitu</a:t>
            </a:r>
            <a:r>
              <a:rPr lang="en-US" dirty="0" smtClean="0">
                <a:sym typeface="Wingdings" pitchFamily="2" charset="2"/>
              </a:rPr>
              <a:t> arg0 </a:t>
            </a:r>
            <a:r>
              <a:rPr lang="en-US" dirty="0" err="1" smtClean="0">
                <a:sym typeface="Wingdings" pitchFamily="2" charset="2"/>
              </a:rPr>
              <a:t>dan</a:t>
            </a:r>
            <a:r>
              <a:rPr lang="en-US" dirty="0" smtClean="0">
                <a:sym typeface="Wingdings" pitchFamily="2" charset="2"/>
              </a:rPr>
              <a:t> arg1, </a:t>
            </a:r>
            <a:r>
              <a:rPr lang="en-US" dirty="0" err="1" smtClean="0">
                <a:sym typeface="Wingdings" pitchFamily="2" charset="2"/>
              </a:rPr>
              <a:t>dimana</a:t>
            </a:r>
            <a:r>
              <a:rPr lang="en-US" dirty="0" smtClean="0">
                <a:sym typeface="Wingdings" pitchFamily="2" charset="2"/>
              </a:rPr>
              <a:t> arg0 </a:t>
            </a:r>
            <a:r>
              <a:rPr lang="en-US" dirty="0" err="1" smtClean="0">
                <a:sym typeface="Wingdings" pitchFamily="2" charset="2"/>
              </a:rPr>
              <a:t>adalah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nama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nomor</a:t>
            </a:r>
            <a:r>
              <a:rPr lang="en-US" dirty="0" smtClean="0">
                <a:sym typeface="Wingdings" pitchFamily="2" charset="2"/>
              </a:rPr>
              <a:t> index </a:t>
            </a:r>
            <a:r>
              <a:rPr lang="en-US" dirty="0" err="1" smtClean="0">
                <a:sym typeface="Wingdings" pitchFamily="2" charset="2"/>
              </a:rPr>
              <a:t>baris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dan</a:t>
            </a:r>
            <a:r>
              <a:rPr lang="en-US" dirty="0" smtClean="0">
                <a:sym typeface="Wingdings" pitchFamily="2" charset="2"/>
              </a:rPr>
              <a:t> arg1 </a:t>
            </a:r>
            <a:r>
              <a:rPr lang="en-US" dirty="0" err="1" smtClean="0">
                <a:sym typeface="Wingdings" pitchFamily="2" charset="2"/>
              </a:rPr>
              <a:t>adalah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nomor</a:t>
            </a:r>
            <a:r>
              <a:rPr lang="en-US" dirty="0" smtClean="0">
                <a:sym typeface="Wingdings" pitchFamily="2" charset="2"/>
              </a:rPr>
              <a:t> index </a:t>
            </a:r>
            <a:r>
              <a:rPr lang="en-US" dirty="0" err="1" smtClean="0">
                <a:sym typeface="Wingdings" pitchFamily="2" charset="2"/>
              </a:rPr>
              <a:t>kolom</a:t>
            </a:r>
            <a:r>
              <a:rPr lang="en-US" dirty="0" smtClean="0">
                <a:sym typeface="Wingdings" pitchFamily="2" charset="2"/>
              </a:rPr>
              <a:t>. </a:t>
            </a:r>
            <a:r>
              <a:rPr lang="en-US" dirty="0" err="1" smtClean="0">
                <a:sym typeface="Wingdings" pitchFamily="2" charset="2"/>
              </a:rPr>
              <a:t>Untuk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mempermudah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ada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baiknya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jika</a:t>
            </a:r>
            <a:r>
              <a:rPr lang="en-US" dirty="0" smtClean="0">
                <a:sym typeface="Wingdings" pitchFamily="2" charset="2"/>
              </a:rPr>
              <a:t> arg0 </a:t>
            </a:r>
            <a:r>
              <a:rPr lang="en-US" dirty="0" err="1" smtClean="0">
                <a:sym typeface="Wingdings" pitchFamily="2" charset="2"/>
              </a:rPr>
              <a:t>diganti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menjadi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baris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dan</a:t>
            </a:r>
            <a:r>
              <a:rPr lang="en-US" dirty="0" smtClean="0">
                <a:sym typeface="Wingdings" pitchFamily="2" charset="2"/>
              </a:rPr>
              <a:t> arg1 </a:t>
            </a:r>
            <a:r>
              <a:rPr lang="en-US" dirty="0" err="1" smtClean="0">
                <a:sym typeface="Wingdings" pitchFamily="2" charset="2"/>
              </a:rPr>
              <a:t>diganti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menjadi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kolom</a:t>
            </a:r>
            <a:r>
              <a:rPr lang="en-US" dirty="0" smtClean="0">
                <a:sym typeface="Wingdings" pitchFamily="2" charset="2"/>
              </a:rPr>
              <a:t>. Ada pun </a:t>
            </a:r>
            <a:r>
              <a:rPr lang="en-US" dirty="0" err="1" smtClean="0">
                <a:sym typeface="Wingdings" pitchFamily="2" charset="2"/>
              </a:rPr>
              <a:t>isi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methodnya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adalah</a:t>
            </a:r>
            <a:r>
              <a:rPr lang="en-US" dirty="0" smtClean="0">
                <a:sym typeface="Wingdings" pitchFamily="2" charset="2"/>
              </a:rPr>
              <a:t> :</a:t>
            </a:r>
          </a:p>
          <a:p>
            <a:pPr lvl="1"/>
            <a:endParaRPr lang="en-US" dirty="0" smtClean="0">
              <a:sym typeface="Wingdings" pitchFamily="2" charset="2"/>
            </a:endParaRPr>
          </a:p>
          <a:p>
            <a:pPr lvl="1"/>
            <a:endParaRPr lang="en-US" dirty="0">
              <a:sym typeface="Wingdings" pitchFamily="2" charset="2"/>
            </a:endParaRPr>
          </a:p>
          <a:p>
            <a:pPr lvl="1"/>
            <a:endParaRPr lang="en-US" dirty="0" smtClean="0">
              <a:sym typeface="Wingdings" pitchFamily="2" charset="2"/>
            </a:endParaRPr>
          </a:p>
          <a:p>
            <a:pPr lvl="1"/>
            <a:endParaRPr lang="en-US" dirty="0">
              <a:sym typeface="Wingdings" pitchFamily="2" charset="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Oleh : Andri Heryandi, M.T.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9B50-CA3E-478B-AA9F-BF9EEF526E17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 </a:t>
            </a:r>
            <a:r>
              <a:rPr lang="en-US" dirty="0" err="1" smtClean="0"/>
              <a:t>Membuat</a:t>
            </a:r>
            <a:r>
              <a:rPr lang="en-US" dirty="0" smtClean="0"/>
              <a:t> class </a:t>
            </a:r>
            <a:r>
              <a:rPr lang="en-US" dirty="0" err="1" smtClean="0"/>
              <a:t>tablemodel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data </a:t>
            </a:r>
            <a:r>
              <a:rPr lang="en-US" dirty="0" err="1" smtClean="0"/>
              <a:t>pegawai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35858" y="3810000"/>
            <a:ext cx="8763000" cy="2246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Object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getValueAt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baris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kolom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Pegawai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p=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data.get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baris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 //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ambil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data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pada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baris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ke-baris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	switch(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kolom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		case 0:return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p.getNIP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();//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returnkan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nip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		case 1:return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p.getNama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();//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returnkan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nama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		case 2:return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p.getJenisKelamin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();//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returnkan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jk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		case 3:return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p.getTinggi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();//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returnkan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tinggi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default:return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null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;//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kolom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salah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returnkan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null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xmlns="" val="22663534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+mj-lt"/>
              <a:buAutoNum type="arabicPeriod"/>
            </a:pPr>
            <a:r>
              <a:rPr lang="en-US" dirty="0" err="1" smtClean="0"/>
              <a:t>Tambahkan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object </a:t>
            </a:r>
            <a:r>
              <a:rPr lang="en-US" dirty="0" err="1" smtClean="0"/>
              <a:t>bernama</a:t>
            </a:r>
            <a:r>
              <a:rPr lang="en-US" dirty="0" smtClean="0"/>
              <a:t> </a:t>
            </a:r>
            <a:r>
              <a:rPr lang="en-US" dirty="0" err="1" smtClean="0"/>
              <a:t>db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Class Database di </a:t>
            </a:r>
            <a:r>
              <a:rPr lang="en-US" dirty="0" err="1" smtClean="0"/>
              <a:t>MainApp</a:t>
            </a:r>
            <a:r>
              <a:rPr lang="en-US" dirty="0" smtClean="0"/>
              <a:t>.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dikarenakan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data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butuh</a:t>
            </a:r>
            <a:r>
              <a:rPr lang="en-US" dirty="0" smtClean="0"/>
              <a:t> data yang </a:t>
            </a:r>
            <a:r>
              <a:rPr lang="en-US" dirty="0" err="1" smtClean="0"/>
              <a:t>didapat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method yang </a:t>
            </a:r>
            <a:r>
              <a:rPr lang="en-US" dirty="0" err="1" smtClean="0"/>
              <a:t>ada</a:t>
            </a:r>
            <a:r>
              <a:rPr lang="en-US" dirty="0" smtClean="0"/>
              <a:t> di </a:t>
            </a:r>
            <a:r>
              <a:rPr lang="en-US" dirty="0" err="1" smtClean="0"/>
              <a:t>dalam</a:t>
            </a:r>
            <a:r>
              <a:rPr lang="en-US" dirty="0" smtClean="0"/>
              <a:t> database.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err="1" smtClean="0"/>
              <a:t>Buat</a:t>
            </a:r>
            <a:r>
              <a:rPr lang="en-US" dirty="0" smtClean="0"/>
              <a:t> pula </a:t>
            </a:r>
            <a:r>
              <a:rPr lang="en-US" dirty="0" err="1" smtClean="0"/>
              <a:t>sebuah</a:t>
            </a:r>
            <a:r>
              <a:rPr lang="en-US" dirty="0" smtClean="0"/>
              <a:t> object </a:t>
            </a:r>
            <a:r>
              <a:rPr lang="en-US" dirty="0" err="1" smtClean="0"/>
              <a:t>bernama</a:t>
            </a:r>
            <a:r>
              <a:rPr lang="en-US" dirty="0" smtClean="0"/>
              <a:t> </a:t>
            </a:r>
            <a:r>
              <a:rPr lang="en-US" dirty="0" err="1" smtClean="0"/>
              <a:t>tabelpegawai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class </a:t>
            </a:r>
            <a:r>
              <a:rPr lang="en-US" dirty="0" err="1" smtClean="0"/>
              <a:t>PegawaiTableModel</a:t>
            </a:r>
            <a:r>
              <a:rPr lang="en-US" dirty="0" smtClean="0"/>
              <a:t> di </a:t>
            </a:r>
            <a:r>
              <a:rPr lang="en-US" dirty="0" err="1" smtClean="0"/>
              <a:t>MainApp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menyimpan</a:t>
            </a:r>
            <a:r>
              <a:rPr lang="en-US" dirty="0" smtClean="0"/>
              <a:t> data-data </a:t>
            </a:r>
            <a:r>
              <a:rPr lang="en-US" dirty="0" err="1" smtClean="0"/>
              <a:t>dari</a:t>
            </a:r>
            <a:r>
              <a:rPr lang="en-US" dirty="0" smtClean="0"/>
              <a:t> database.</a:t>
            </a:r>
          </a:p>
          <a:p>
            <a:pPr marL="320040" lvl="1" indent="0">
              <a:buNone/>
            </a:pPr>
            <a:endParaRPr lang="en-US" dirty="0" smtClean="0"/>
          </a:p>
          <a:p>
            <a:pPr marL="502920" indent="-457200">
              <a:buFont typeface="+mj-lt"/>
              <a:buAutoNum type="arabicPeriod"/>
            </a:pPr>
            <a:endParaRPr lang="en-US" dirty="0" smtClean="0"/>
          </a:p>
          <a:p>
            <a:pPr marL="50292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Oleh : Andri Heryandi, M.T.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9B50-CA3E-478B-AA9F-BF9EEF526E17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8. </a:t>
            </a:r>
            <a:r>
              <a:rPr lang="en-US" dirty="0" err="1" smtClean="0"/>
              <a:t>Menghubungkan</a:t>
            </a:r>
            <a:r>
              <a:rPr lang="en-US" dirty="0" smtClean="0"/>
              <a:t> class </a:t>
            </a:r>
            <a:r>
              <a:rPr lang="en-US" dirty="0" err="1" smtClean="0"/>
              <a:t>tabelmodel</a:t>
            </a:r>
            <a:r>
              <a:rPr lang="en-US" dirty="0" smtClean="0"/>
              <a:t> </a:t>
            </a:r>
            <a:r>
              <a:rPr lang="en-US" dirty="0" err="1" smtClean="0"/>
              <a:t>pegawai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jtable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9572" y="3962400"/>
            <a:ext cx="876300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public Database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public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PegawaiTableModel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tabelpegawai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xmlns="" val="3683261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+mj-lt"/>
              <a:buAutoNum type="arabicPeriod" startAt="3"/>
            </a:pPr>
            <a:r>
              <a:rPr lang="en-US" dirty="0" smtClean="0"/>
              <a:t>Di </a:t>
            </a:r>
            <a:r>
              <a:rPr lang="en-US" dirty="0" err="1" smtClean="0"/>
              <a:t>konstruktor</a:t>
            </a:r>
            <a:r>
              <a:rPr lang="en-US" dirty="0" smtClean="0"/>
              <a:t> </a:t>
            </a:r>
            <a:r>
              <a:rPr lang="en-US" dirty="0" err="1" smtClean="0"/>
              <a:t>MainApp</a:t>
            </a:r>
            <a:r>
              <a:rPr lang="en-US" dirty="0" smtClean="0"/>
              <a:t> </a:t>
            </a:r>
            <a:r>
              <a:rPr lang="en-US" dirty="0" err="1" smtClean="0"/>
              <a:t>tambahkan</a:t>
            </a:r>
            <a:r>
              <a:rPr lang="en-US" dirty="0" smtClean="0"/>
              <a:t> source code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object </a:t>
            </a:r>
            <a:r>
              <a:rPr lang="en-US" dirty="0" err="1" smtClean="0"/>
              <a:t>tersebut</a:t>
            </a:r>
            <a:r>
              <a:rPr lang="en-US" dirty="0" smtClean="0"/>
              <a:t>. </a:t>
            </a:r>
            <a:r>
              <a:rPr lang="en-US" dirty="0" err="1" smtClean="0"/>
              <a:t>Tempatkan</a:t>
            </a:r>
            <a:r>
              <a:rPr lang="en-US" dirty="0" smtClean="0"/>
              <a:t> </a:t>
            </a:r>
            <a:r>
              <a:rPr lang="en-US" dirty="0" err="1" smtClean="0"/>
              <a:t>sebelum</a:t>
            </a:r>
            <a:r>
              <a:rPr lang="en-US" dirty="0" smtClean="0"/>
              <a:t> </a:t>
            </a:r>
            <a:r>
              <a:rPr lang="en-US" dirty="0" err="1" smtClean="0"/>
              <a:t>pembuatan</a:t>
            </a:r>
            <a:r>
              <a:rPr lang="en-US" dirty="0" smtClean="0"/>
              <a:t> </a:t>
            </a:r>
            <a:r>
              <a:rPr lang="en-US" dirty="0" err="1" smtClean="0"/>
              <a:t>JTabel</a:t>
            </a:r>
            <a:r>
              <a:rPr lang="en-US" dirty="0" smtClean="0"/>
              <a:t>.</a:t>
            </a:r>
          </a:p>
          <a:p>
            <a:pPr marL="320040" lvl="1" indent="0">
              <a:buNone/>
            </a:pPr>
            <a:endParaRPr lang="en-US" dirty="0"/>
          </a:p>
          <a:p>
            <a:pPr marL="320040" lvl="1" indent="0">
              <a:buNone/>
            </a:pPr>
            <a:endParaRPr lang="en-US" dirty="0" smtClean="0"/>
          </a:p>
          <a:p>
            <a:pPr marL="320040" lvl="1" indent="0">
              <a:buNone/>
            </a:pPr>
            <a:endParaRPr lang="en-US" dirty="0"/>
          </a:p>
          <a:p>
            <a:pPr marL="502920" indent="-457200">
              <a:buFont typeface="+mj-lt"/>
              <a:buAutoNum type="arabicPeriod" startAt="3"/>
            </a:pPr>
            <a:r>
              <a:rPr lang="en-US" dirty="0" err="1" smtClean="0"/>
              <a:t>Ubah</a:t>
            </a:r>
            <a:r>
              <a:rPr lang="en-US" dirty="0" smtClean="0"/>
              <a:t> </a:t>
            </a:r>
            <a:r>
              <a:rPr lang="en-US" dirty="0" err="1" smtClean="0"/>
              <a:t>pembuatan</a:t>
            </a:r>
            <a:r>
              <a:rPr lang="en-US" dirty="0" smtClean="0"/>
              <a:t> object </a:t>
            </a:r>
            <a:r>
              <a:rPr lang="en-US" dirty="0" err="1" smtClean="0"/>
              <a:t>Jtable</a:t>
            </a:r>
            <a:r>
              <a:rPr lang="en-US" dirty="0" smtClean="0"/>
              <a:t> agar </a:t>
            </a:r>
            <a:r>
              <a:rPr lang="en-US" dirty="0" err="1" smtClean="0"/>
              <a:t>mengambil</a:t>
            </a:r>
            <a:r>
              <a:rPr lang="en-US" dirty="0" smtClean="0"/>
              <a:t> data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TableModelPegawai</a:t>
            </a:r>
            <a:r>
              <a:rPr lang="en-US" dirty="0" smtClean="0"/>
              <a:t>.</a:t>
            </a:r>
          </a:p>
          <a:p>
            <a:pPr marL="320040" lvl="1" indent="0">
              <a:buNone/>
            </a:pPr>
            <a:r>
              <a:rPr lang="en-US" dirty="0" err="1" smtClean="0"/>
              <a:t>Sebelum</a:t>
            </a:r>
            <a:r>
              <a:rPr lang="en-US" dirty="0" smtClean="0"/>
              <a:t> :</a:t>
            </a:r>
          </a:p>
          <a:p>
            <a:pPr marL="320040" lvl="1" indent="0">
              <a:buNone/>
            </a:pPr>
            <a:endParaRPr lang="en-US" dirty="0"/>
          </a:p>
          <a:p>
            <a:pPr marL="320040" lvl="1" indent="0">
              <a:buNone/>
            </a:pPr>
            <a:r>
              <a:rPr lang="en-US" dirty="0" err="1" smtClean="0"/>
              <a:t>Sesudah</a:t>
            </a:r>
            <a:r>
              <a:rPr lang="en-US" dirty="0" smtClean="0"/>
              <a:t> :</a:t>
            </a:r>
          </a:p>
          <a:p>
            <a:pPr marL="320040" lvl="1" indent="0">
              <a:buNone/>
            </a:pPr>
            <a:endParaRPr lang="en-US" dirty="0" smtClean="0"/>
          </a:p>
          <a:p>
            <a:pPr marL="320040" lvl="1" indent="0">
              <a:buNone/>
            </a:pPr>
            <a:endParaRPr lang="en-US" dirty="0" smtClean="0"/>
          </a:p>
          <a:p>
            <a:pPr marL="502920" indent="-457200">
              <a:buFont typeface="+mj-lt"/>
              <a:buAutoNum type="arabicPeriod" startAt="3"/>
            </a:pPr>
            <a:endParaRPr lang="en-US" dirty="0" smtClean="0"/>
          </a:p>
          <a:p>
            <a:pPr marL="502920" indent="-457200">
              <a:buFont typeface="+mj-lt"/>
              <a:buAutoNum type="arabicPeriod" startAt="3"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Oleh : Andri Heryandi, M.T.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9B50-CA3E-478B-AA9F-BF9EEF526E17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8. </a:t>
            </a:r>
            <a:r>
              <a:rPr lang="en-US" dirty="0" err="1" smtClean="0"/>
              <a:t>Menghubungkan</a:t>
            </a:r>
            <a:r>
              <a:rPr lang="en-US" dirty="0" smtClean="0"/>
              <a:t> class </a:t>
            </a:r>
            <a:r>
              <a:rPr lang="en-US" dirty="0" err="1" smtClean="0"/>
              <a:t>tabelmodel</a:t>
            </a:r>
            <a:r>
              <a:rPr lang="en-US" dirty="0" smtClean="0"/>
              <a:t> </a:t>
            </a:r>
            <a:r>
              <a:rPr lang="en-US" dirty="0" err="1" smtClean="0"/>
              <a:t>pegawai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jtable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1343" y="2743200"/>
            <a:ext cx="8763000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	db=new Database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(); //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buat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object database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tabelpegawai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=new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PegawaiTableModel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();//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buat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object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TabelModel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tabelpegawai.setData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db.select_seluruh_pegawai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());//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ambil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seluruh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data,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dan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isikan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ke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tabelmodel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1343" y="4702626"/>
            <a:ext cx="8763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tabeldata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=new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JTable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</a:p>
        </p:txBody>
      </p:sp>
      <p:sp>
        <p:nvSpPr>
          <p:cNvPr id="8" name="Rectangle 7"/>
          <p:cNvSpPr/>
          <p:nvPr/>
        </p:nvSpPr>
        <p:spPr>
          <a:xfrm>
            <a:off x="221343" y="5410200"/>
            <a:ext cx="8763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tabeldata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=new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JTable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tabelpegawai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xmlns="" val="2232192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Layar</a:t>
            </a:r>
            <a:r>
              <a:rPr lang="en-US" dirty="0" smtClean="0"/>
              <a:t> </a:t>
            </a:r>
            <a:r>
              <a:rPr lang="en-US" dirty="0" err="1" smtClean="0"/>
              <a:t>Penambahan</a:t>
            </a:r>
            <a:r>
              <a:rPr lang="en-US" dirty="0" smtClean="0"/>
              <a:t> Data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Layar</a:t>
            </a:r>
            <a:r>
              <a:rPr lang="en-US" dirty="0" smtClean="0"/>
              <a:t> </a:t>
            </a:r>
            <a:r>
              <a:rPr lang="en-US" dirty="0" err="1" smtClean="0"/>
              <a:t>Pengeditan</a:t>
            </a:r>
            <a:r>
              <a:rPr lang="en-US" dirty="0" smtClean="0"/>
              <a:t> Data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Oleh : Andri Heryandi, M.T.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9B50-CA3E-478B-AA9F-BF9EEF526E1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09800"/>
            <a:ext cx="3048000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5629" y="4724400"/>
            <a:ext cx="30480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879495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+mj-lt"/>
              <a:buAutoNum type="arabicPeriod" startAt="5"/>
            </a:pPr>
            <a:r>
              <a:rPr lang="en-US" dirty="0" smtClean="0"/>
              <a:t>Run </a:t>
            </a:r>
            <a:r>
              <a:rPr lang="en-US" dirty="0" err="1" smtClean="0"/>
              <a:t>Aplikasi</a:t>
            </a:r>
            <a:r>
              <a:rPr lang="en-US" dirty="0" smtClean="0"/>
              <a:t>.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berhasil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data.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Oleh : Andri Heryandi, M.T.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9B50-CA3E-478B-AA9F-BF9EEF526E17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8. </a:t>
            </a:r>
            <a:r>
              <a:rPr lang="en-US" dirty="0" err="1" smtClean="0"/>
              <a:t>Menghubungkan</a:t>
            </a:r>
            <a:r>
              <a:rPr lang="en-US" dirty="0" smtClean="0"/>
              <a:t> class </a:t>
            </a:r>
            <a:r>
              <a:rPr lang="en-US" dirty="0" err="1" smtClean="0"/>
              <a:t>tabelmodel</a:t>
            </a:r>
            <a:r>
              <a:rPr lang="en-US" dirty="0" smtClean="0"/>
              <a:t> </a:t>
            </a:r>
            <a:r>
              <a:rPr lang="en-US" dirty="0" err="1" smtClean="0"/>
              <a:t>pegawai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jtable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543629"/>
            <a:ext cx="4648200" cy="387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541753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action </a:t>
            </a:r>
            <a:r>
              <a:rPr lang="en-US" dirty="0" err="1" smtClean="0"/>
              <a:t>tombol</a:t>
            </a:r>
            <a:r>
              <a:rPr lang="en-US" dirty="0" smtClean="0"/>
              <a:t> Refresh </a:t>
            </a:r>
            <a:r>
              <a:rPr lang="en-US" dirty="0" err="1" smtClean="0"/>
              <a:t>cukup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mengisi</a:t>
            </a:r>
            <a:r>
              <a:rPr lang="en-US" dirty="0" smtClean="0"/>
              <a:t> action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actionlistener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Refresh. Ada pun </a:t>
            </a:r>
            <a:r>
              <a:rPr lang="en-US" dirty="0" err="1" smtClean="0"/>
              <a:t>algoritmanya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:</a:t>
            </a:r>
          </a:p>
          <a:p>
            <a:pPr lvl="1"/>
            <a:r>
              <a:rPr lang="en-US" dirty="0" err="1" smtClean="0"/>
              <a:t>Ambil</a:t>
            </a:r>
            <a:r>
              <a:rPr lang="en-US" dirty="0" smtClean="0"/>
              <a:t> data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database, </a:t>
            </a:r>
            <a:r>
              <a:rPr lang="en-US" dirty="0" err="1" smtClean="0"/>
              <a:t>simpan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TabelModelPegawai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Refresh </a:t>
            </a:r>
            <a:r>
              <a:rPr lang="en-US" dirty="0" err="1" smtClean="0"/>
              <a:t>JTabel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Oleh : Andri Heryandi, M.T.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9B50-CA3E-478B-AA9F-BF9EEF526E17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9. </a:t>
            </a:r>
            <a:r>
              <a:rPr lang="en-US" dirty="0" err="1" smtClean="0"/>
              <a:t>Membuat</a:t>
            </a:r>
            <a:r>
              <a:rPr lang="en-US" dirty="0" smtClean="0"/>
              <a:t> action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refresh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5943" y="3581400"/>
            <a:ext cx="8763000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tblRefresh.addActionListener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ActionListener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	public void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actionPerformed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ActionEvent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arg0)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tabelpegawai.setData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db.select_seluruh_pegawai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tabelpegawai.fireTableDataChanged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});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5181600"/>
            <a:ext cx="7010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Silahkan</a:t>
            </a:r>
            <a:r>
              <a:rPr lang="en-US" dirty="0" smtClean="0"/>
              <a:t> </a:t>
            </a:r>
            <a:r>
              <a:rPr lang="en-US" dirty="0" err="1" smtClean="0"/>
              <a:t>ditest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tambah</a:t>
            </a:r>
            <a:r>
              <a:rPr lang="en-US" dirty="0" smtClean="0"/>
              <a:t> data di MySQL, </a:t>
            </a:r>
            <a:r>
              <a:rPr lang="en-US" dirty="0" err="1" smtClean="0"/>
              <a:t>kemudian</a:t>
            </a:r>
            <a:r>
              <a:rPr lang="en-US" dirty="0" smtClean="0"/>
              <a:t> Refresh.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76526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refresh </a:t>
            </a:r>
            <a:r>
              <a:rPr lang="en-US" dirty="0" err="1" smtClean="0"/>
              <a:t>saja</a:t>
            </a:r>
            <a:r>
              <a:rPr lang="en-US" dirty="0" smtClean="0"/>
              <a:t> (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terjadinya</a:t>
            </a:r>
            <a:r>
              <a:rPr lang="en-US" dirty="0" smtClean="0"/>
              <a:t> </a:t>
            </a:r>
            <a:r>
              <a:rPr lang="en-US" dirty="0" err="1" smtClean="0"/>
              <a:t>tambah</a:t>
            </a:r>
            <a:r>
              <a:rPr lang="en-US" dirty="0" smtClean="0"/>
              <a:t>, edit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hapus</a:t>
            </a:r>
            <a:r>
              <a:rPr lang="en-US" dirty="0" smtClean="0"/>
              <a:t>), </a:t>
            </a:r>
            <a:r>
              <a:rPr lang="en-US" dirty="0" err="1" smtClean="0"/>
              <a:t>maka</a:t>
            </a:r>
            <a:r>
              <a:rPr lang="en-US" dirty="0" smtClean="0"/>
              <a:t> 2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baiknya</a:t>
            </a:r>
            <a:r>
              <a:rPr lang="en-US" dirty="0" smtClean="0"/>
              <a:t> </a:t>
            </a:r>
            <a:r>
              <a:rPr lang="en-US" dirty="0" err="1" smtClean="0"/>
              <a:t>dijadikan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diluar</a:t>
            </a:r>
            <a:r>
              <a:rPr lang="en-US" dirty="0" smtClean="0"/>
              <a:t> </a:t>
            </a:r>
            <a:r>
              <a:rPr lang="en-US" dirty="0" err="1" smtClean="0"/>
              <a:t>ActionListener</a:t>
            </a:r>
            <a:r>
              <a:rPr lang="en-US" dirty="0" smtClean="0"/>
              <a:t>. </a:t>
            </a:r>
            <a:r>
              <a:rPr lang="en-US" dirty="0" err="1" smtClean="0"/>
              <a:t>Jadikan</a:t>
            </a:r>
            <a:r>
              <a:rPr lang="en-US" dirty="0" smtClean="0"/>
              <a:t> method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jadi</a:t>
            </a:r>
            <a:r>
              <a:rPr lang="en-US" dirty="0" smtClean="0"/>
              <a:t> member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MainApp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Adapun</a:t>
            </a:r>
            <a:r>
              <a:rPr lang="en-US" dirty="0" smtClean="0"/>
              <a:t> </a:t>
            </a:r>
            <a:r>
              <a:rPr lang="en-US" dirty="0" err="1" smtClean="0"/>
              <a:t>isi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action </a:t>
            </a:r>
            <a:r>
              <a:rPr lang="en-US" dirty="0" err="1" smtClean="0"/>
              <a:t>tombol</a:t>
            </a:r>
            <a:r>
              <a:rPr lang="en-US" dirty="0" smtClean="0"/>
              <a:t> Refresh </a:t>
            </a:r>
            <a:r>
              <a:rPr lang="en-US" dirty="0" err="1" smtClean="0"/>
              <a:t>menjadi</a:t>
            </a:r>
            <a:r>
              <a:rPr lang="en-US" dirty="0" smtClean="0"/>
              <a:t> :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Oleh : Andri Heryandi, M.T.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9B50-CA3E-478B-AA9F-BF9EEF526E17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9. </a:t>
            </a:r>
            <a:r>
              <a:rPr lang="en-US" dirty="0" err="1" smtClean="0"/>
              <a:t>Membuat</a:t>
            </a:r>
            <a:r>
              <a:rPr lang="en-US" dirty="0" smtClean="0"/>
              <a:t> action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refresh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0457" y="3505200"/>
            <a:ext cx="8763000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public void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refreshData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tabelpegawai.setData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db.select_seluruh_pegawai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tabelpegawai.fireTableDataChanged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  <p:sp>
        <p:nvSpPr>
          <p:cNvPr id="7" name="Rectangle 6"/>
          <p:cNvSpPr/>
          <p:nvPr/>
        </p:nvSpPr>
        <p:spPr>
          <a:xfrm>
            <a:off x="221343" y="4876800"/>
            <a:ext cx="8763000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tblRefresh.addActionListener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ActionListener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	public void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actionPerformed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ActionEvent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arg0) {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refreshData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();//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memanggil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refreshdata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milik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MainApp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});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82117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Action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Filter </a:t>
            </a:r>
            <a:r>
              <a:rPr lang="en-US" dirty="0" err="1" smtClean="0"/>
              <a:t>sebenarnya</a:t>
            </a:r>
            <a:r>
              <a:rPr lang="en-US" dirty="0" smtClean="0"/>
              <a:t> </a:t>
            </a:r>
            <a:r>
              <a:rPr lang="en-US" dirty="0" err="1" smtClean="0"/>
              <a:t>mirip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action </a:t>
            </a:r>
            <a:r>
              <a:rPr lang="en-US" dirty="0" err="1" smtClean="0"/>
              <a:t>tombol</a:t>
            </a:r>
            <a:r>
              <a:rPr lang="en-US" dirty="0" smtClean="0"/>
              <a:t> Refresh. </a:t>
            </a:r>
            <a:r>
              <a:rPr lang="en-US" dirty="0" err="1" smtClean="0"/>
              <a:t>Perbedaannya</a:t>
            </a:r>
            <a:r>
              <a:rPr lang="en-US" dirty="0" smtClean="0"/>
              <a:t> </a:t>
            </a:r>
            <a:r>
              <a:rPr lang="en-US" dirty="0" err="1" smtClean="0"/>
              <a:t>sebelum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filtering, </a:t>
            </a:r>
            <a:r>
              <a:rPr lang="en-US" dirty="0" err="1" smtClean="0"/>
              <a:t>tombol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menanyakan</a:t>
            </a:r>
            <a:r>
              <a:rPr lang="en-US" dirty="0" smtClean="0"/>
              <a:t> </a:t>
            </a:r>
            <a:r>
              <a:rPr lang="en-US" dirty="0" err="1" smtClean="0"/>
              <a:t>dulu</a:t>
            </a:r>
            <a:r>
              <a:rPr lang="en-US" dirty="0" smtClean="0"/>
              <a:t> keyword </a:t>
            </a:r>
            <a:r>
              <a:rPr lang="en-US" dirty="0" err="1" smtClean="0"/>
              <a:t>filteringnya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Menyanyakan</a:t>
            </a:r>
            <a:r>
              <a:rPr lang="en-US" dirty="0" smtClean="0"/>
              <a:t> keyword filtering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JOptionPane.showInputDialog</a:t>
            </a:r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Jalankan</a:t>
            </a:r>
            <a:r>
              <a:rPr lang="en-US" dirty="0" smtClean="0"/>
              <a:t> program, test </a:t>
            </a:r>
            <a:r>
              <a:rPr lang="en-US" dirty="0" err="1" smtClean="0"/>
              <a:t>dengan</a:t>
            </a:r>
            <a:r>
              <a:rPr lang="en-US" dirty="0"/>
              <a:t> </a:t>
            </a:r>
            <a:r>
              <a:rPr lang="en-US" dirty="0" smtClean="0"/>
              <a:t>filtering data </a:t>
            </a:r>
            <a:r>
              <a:rPr lang="en-US" dirty="0" err="1" smtClean="0"/>
              <a:t>pegawai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Oleh : Andri Heryandi, M.T.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9B50-CA3E-478B-AA9F-BF9EEF526E17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10. </a:t>
            </a:r>
            <a:r>
              <a:rPr lang="en-US" dirty="0" err="1" smtClean="0"/>
              <a:t>Membuat</a:t>
            </a:r>
            <a:r>
              <a:rPr lang="en-US" dirty="0" smtClean="0"/>
              <a:t> action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filter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5943" y="3581400"/>
            <a:ext cx="8763000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tblFilter.addActionListener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ActionListener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public void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actionPerformed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ActionEvent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arg0) {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	  String keyword;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	  keyword=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JOptionPane.showInputDialog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null,"Keyword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: ");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tabelpegawai.setData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db.filter_pegawai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(keyword));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tabelpegawai.fireTableDataChanged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});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2680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sebelum</a:t>
            </a:r>
            <a:r>
              <a:rPr lang="en-US" dirty="0" smtClean="0"/>
              <a:t> filter data (</a:t>
            </a:r>
            <a:r>
              <a:rPr lang="en-US" dirty="0" err="1" smtClean="0"/>
              <a:t>semua</a:t>
            </a:r>
            <a:r>
              <a:rPr lang="en-US" dirty="0" smtClean="0"/>
              <a:t> data </a:t>
            </a:r>
            <a:r>
              <a:rPr lang="en-US" dirty="0" err="1" smtClean="0"/>
              <a:t>muncul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Isi Filter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“a”.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pegawai</a:t>
            </a:r>
            <a:r>
              <a:rPr lang="en-US" dirty="0" smtClean="0"/>
              <a:t> yang </a:t>
            </a:r>
            <a:r>
              <a:rPr lang="en-US" dirty="0" err="1" smtClean="0"/>
              <a:t>mengandung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Oleh : Andri Heryandi, M.T.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9B50-CA3E-478B-AA9F-BF9EEF526E17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10. </a:t>
            </a:r>
            <a:r>
              <a:rPr lang="en-US" dirty="0" err="1" smtClean="0"/>
              <a:t>Membuat</a:t>
            </a:r>
            <a:r>
              <a:rPr lang="en-US" dirty="0" smtClean="0"/>
              <a:t> action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filter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180666"/>
            <a:ext cx="3810000" cy="1372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301587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sebelum</a:t>
            </a:r>
            <a:r>
              <a:rPr lang="en-US" dirty="0" smtClean="0"/>
              <a:t> filter data (</a:t>
            </a:r>
            <a:r>
              <a:rPr lang="en-US" dirty="0" err="1" smtClean="0"/>
              <a:t>semua</a:t>
            </a:r>
            <a:r>
              <a:rPr lang="en-US" dirty="0" smtClean="0"/>
              <a:t> data </a:t>
            </a:r>
            <a:r>
              <a:rPr lang="en-US" dirty="0" err="1" smtClean="0"/>
              <a:t>muncul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Isi Filter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“a”.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pegawai</a:t>
            </a:r>
            <a:r>
              <a:rPr lang="en-US" dirty="0" smtClean="0"/>
              <a:t> yang </a:t>
            </a:r>
            <a:r>
              <a:rPr lang="en-US" dirty="0" err="1" smtClean="0"/>
              <a:t>mengandung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Oleh : Andri Heryandi, M.T.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9B50-CA3E-478B-AA9F-BF9EEF526E17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10. </a:t>
            </a:r>
            <a:r>
              <a:rPr lang="en-US" dirty="0" err="1" smtClean="0"/>
              <a:t>Membuat</a:t>
            </a:r>
            <a:r>
              <a:rPr lang="en-US" dirty="0" smtClean="0"/>
              <a:t> action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filter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180666"/>
            <a:ext cx="5410200" cy="1948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992461"/>
            <a:ext cx="2924175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410344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setelah</a:t>
            </a:r>
            <a:r>
              <a:rPr lang="en-US" dirty="0" smtClean="0"/>
              <a:t> filter data (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pegawai</a:t>
            </a:r>
            <a:r>
              <a:rPr lang="en-US" dirty="0" smtClean="0"/>
              <a:t> yang </a:t>
            </a:r>
            <a:r>
              <a:rPr lang="en-US" dirty="0" err="1" smtClean="0"/>
              <a:t>mengandung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a </a:t>
            </a:r>
            <a:r>
              <a:rPr lang="en-US" dirty="0" err="1" smtClean="0"/>
              <a:t>saja</a:t>
            </a:r>
            <a:r>
              <a:rPr lang="en-US" dirty="0" smtClean="0"/>
              <a:t>).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Oleh : Andri Heryandi, M.T.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9B50-CA3E-478B-AA9F-BF9EEF526E17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10. </a:t>
            </a:r>
            <a:r>
              <a:rPr lang="en-US" dirty="0" err="1" smtClean="0"/>
              <a:t>Membuat</a:t>
            </a:r>
            <a:r>
              <a:rPr lang="en-US" dirty="0" smtClean="0"/>
              <a:t> action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filter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43743" y="2743200"/>
            <a:ext cx="5791200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217861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Buatlah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form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yang </a:t>
            </a:r>
            <a:r>
              <a:rPr lang="en-US" dirty="0" err="1" smtClean="0"/>
              <a:t>diinginkan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Buatlah</a:t>
            </a:r>
            <a:r>
              <a:rPr lang="en-US" dirty="0" smtClean="0"/>
              <a:t> form </a:t>
            </a:r>
            <a:r>
              <a:rPr lang="en-US" dirty="0" err="1" smtClean="0"/>
              <a:t>pengisian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class </a:t>
            </a:r>
            <a:r>
              <a:rPr lang="en-US" dirty="0" err="1" smtClean="0"/>
              <a:t>JDialog</a:t>
            </a:r>
            <a:r>
              <a:rPr lang="en-US" dirty="0" smtClean="0"/>
              <a:t>. </a:t>
            </a:r>
            <a:r>
              <a:rPr lang="en-US" dirty="0" err="1" smtClean="0"/>
              <a:t>Sebaiknya</a:t>
            </a:r>
            <a:r>
              <a:rPr lang="en-US" dirty="0" smtClean="0"/>
              <a:t> </a:t>
            </a:r>
            <a:r>
              <a:rPr lang="en-US" dirty="0" err="1" smtClean="0"/>
              <a:t>jangan</a:t>
            </a:r>
            <a:r>
              <a:rPr lang="en-US" dirty="0" smtClean="0"/>
              <a:t> </a:t>
            </a:r>
            <a:r>
              <a:rPr lang="en-US" dirty="0" err="1" smtClean="0"/>
              <a:t>gunakan</a:t>
            </a:r>
            <a:r>
              <a:rPr lang="en-US" dirty="0" smtClean="0"/>
              <a:t> </a:t>
            </a:r>
            <a:r>
              <a:rPr lang="en-US" dirty="0" err="1" smtClean="0"/>
              <a:t>JFrame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JDialog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form/window yang </a:t>
            </a:r>
            <a:r>
              <a:rPr lang="en-US" dirty="0" err="1" smtClean="0"/>
              <a:t>sifatnya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modal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form/window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memperbolehkan</a:t>
            </a:r>
            <a:r>
              <a:rPr lang="en-US" dirty="0" smtClean="0"/>
              <a:t> </a:t>
            </a:r>
            <a:r>
              <a:rPr lang="en-US" dirty="0" err="1" smtClean="0"/>
              <a:t>kembali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window </a:t>
            </a:r>
            <a:r>
              <a:rPr lang="en-US" dirty="0" err="1" smtClean="0"/>
              <a:t>parentnya</a:t>
            </a:r>
            <a:r>
              <a:rPr lang="en-US" dirty="0" smtClean="0"/>
              <a:t> </a:t>
            </a:r>
            <a:r>
              <a:rPr lang="en-US" dirty="0" err="1" smtClean="0"/>
              <a:t>sebelum</a:t>
            </a:r>
            <a:r>
              <a:rPr lang="en-US" dirty="0" smtClean="0"/>
              <a:t> window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ditutup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Buatlah</a:t>
            </a:r>
            <a:r>
              <a:rPr lang="en-US" dirty="0" smtClean="0"/>
              <a:t> class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FTambahPegawai</a:t>
            </a:r>
            <a:r>
              <a:rPr lang="en-US" dirty="0" smtClean="0"/>
              <a:t> yang </a:t>
            </a:r>
            <a:r>
              <a:rPr lang="en-US" dirty="0" err="1" smtClean="0"/>
              <a:t>turunan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JDialog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</a:t>
            </a:r>
            <a:r>
              <a:rPr lang="en-US" dirty="0" err="1" smtClean="0"/>
              <a:t>Simpan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:</a:t>
            </a:r>
          </a:p>
          <a:p>
            <a:pPr lvl="1"/>
            <a:r>
              <a:rPr lang="en-US" dirty="0" err="1" smtClean="0"/>
              <a:t>Ambil</a:t>
            </a:r>
            <a:r>
              <a:rPr lang="en-US" dirty="0" smtClean="0"/>
              <a:t> data </a:t>
            </a:r>
            <a:r>
              <a:rPr lang="en-US" dirty="0" err="1" smtClean="0"/>
              <a:t>dari</a:t>
            </a:r>
            <a:r>
              <a:rPr lang="en-US" dirty="0" smtClean="0"/>
              <a:t> form</a:t>
            </a:r>
          </a:p>
          <a:p>
            <a:pPr lvl="1"/>
            <a:r>
              <a:rPr lang="en-US" dirty="0" err="1" smtClean="0"/>
              <a:t>Eksekusi</a:t>
            </a:r>
            <a:r>
              <a:rPr lang="en-US" dirty="0" smtClean="0"/>
              <a:t> method </a:t>
            </a:r>
            <a:r>
              <a:rPr lang="en-US" dirty="0" err="1" smtClean="0"/>
              <a:t>tambah_pegawai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 di class Database</a:t>
            </a:r>
          </a:p>
          <a:p>
            <a:pPr lvl="1"/>
            <a:r>
              <a:rPr lang="en-US" dirty="0" err="1" smtClean="0"/>
              <a:t>Tutup</a:t>
            </a:r>
            <a:r>
              <a:rPr lang="en-US" dirty="0" smtClean="0"/>
              <a:t> </a:t>
            </a:r>
            <a:r>
              <a:rPr lang="en-US" dirty="0" err="1" smtClean="0"/>
              <a:t>layar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Oleh : Andri Heryandi, M.T.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9B50-CA3E-478B-AA9F-BF9EEF526E17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11. </a:t>
            </a:r>
            <a:r>
              <a:rPr lang="en-US" dirty="0" err="1" smtClean="0"/>
              <a:t>Membuat</a:t>
            </a:r>
            <a:r>
              <a:rPr lang="en-US" dirty="0" smtClean="0"/>
              <a:t> form </a:t>
            </a:r>
            <a:r>
              <a:rPr lang="en-US" dirty="0" err="1" smtClean="0"/>
              <a:t>tambah</a:t>
            </a:r>
            <a:r>
              <a:rPr lang="en-US" dirty="0" smtClean="0"/>
              <a:t> </a:t>
            </a:r>
            <a:r>
              <a:rPr lang="en-US" dirty="0" err="1" smtClean="0"/>
              <a:t>pegawai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30104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Isi file : FTambahPegawai.java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Oleh : Andri Heryandi, M.T.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9B50-CA3E-478B-AA9F-BF9EEF526E17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11. </a:t>
            </a:r>
            <a:r>
              <a:rPr lang="en-US" dirty="0" err="1"/>
              <a:t>Membuat</a:t>
            </a:r>
            <a:r>
              <a:rPr lang="en-US" dirty="0"/>
              <a:t> form </a:t>
            </a:r>
            <a:r>
              <a:rPr lang="en-US" dirty="0" err="1"/>
              <a:t>tambah</a:t>
            </a:r>
            <a:r>
              <a:rPr lang="en-US" dirty="0"/>
              <a:t> </a:t>
            </a:r>
            <a:r>
              <a:rPr lang="en-US" dirty="0" err="1"/>
              <a:t>pegawai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0457" y="2133600"/>
            <a:ext cx="8763000" cy="42934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package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dbapp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9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java.awt.Dialog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java.awt.event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.*;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javax.swing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.*;</a:t>
            </a:r>
          </a:p>
          <a:p>
            <a:endParaRPr lang="en-US" sz="9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FTambahPegawai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 extends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JDialog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public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JLabel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lnip,lnama,ljk,ltinggi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public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JTextField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tnip,tnama,tjk,ttinggi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public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JButton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tblsimpan,tblbatal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private Database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public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FTambahPegawai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JFrame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 parent){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super(parent,"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Tambah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Pegawai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",true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);// true = dialog modal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setSize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(320,200);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setLayout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(null);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lnip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=new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JLabel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("NIP :",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JLabel.RIGHT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lnip.setBounds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(10,10,90,20);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lnama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=new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JLabel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Nama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 :",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JLabel.RIGHT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lnama.setBounds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(10,40,90,20);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ljk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=new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JLabel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Kelamin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 :",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JLabel.RIGHT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ljk.setBounds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(10,70,90,20);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ltinggi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=new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JLabel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Tinggi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 :",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JLabel.RIGHT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ltinggi.setBounds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(10,100,90,20);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tnip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=new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JTextField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tnip.setBounds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(110,10,90,20);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tnama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=new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JTextField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tnama.setBounds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(110,40,150,20);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tjk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=new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JTextField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tjk.setBounds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(110,70,30,20);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ttinggi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=new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JTextField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ttinggi.setBounds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(110,100,60,20);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tblsimpan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=new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JButton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Simpan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");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tblsimpan.setBounds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(110,130,80,20);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tblbatal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=new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JButton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Batal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");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tblbatal.setBounds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(200,130,80,20);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xmlns="" val="3852409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Isi file : FTambahPegawai.java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Oleh : Andri Heryandi, M.T.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9B50-CA3E-478B-AA9F-BF9EEF526E17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11. </a:t>
            </a:r>
            <a:r>
              <a:rPr lang="en-US" dirty="0" err="1"/>
              <a:t>Membuat</a:t>
            </a:r>
            <a:r>
              <a:rPr lang="en-US" dirty="0"/>
              <a:t> form </a:t>
            </a:r>
            <a:r>
              <a:rPr lang="en-US" dirty="0" err="1"/>
              <a:t>tambah</a:t>
            </a:r>
            <a:r>
              <a:rPr lang="en-US" dirty="0"/>
              <a:t> </a:t>
            </a:r>
            <a:r>
              <a:rPr lang="en-US" dirty="0" err="1"/>
              <a:t>pegawai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0457" y="2133600"/>
            <a:ext cx="8763000" cy="42934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endParaRPr lang="en-US" sz="9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	add(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lnip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	add(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lnama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	add(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ljk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	add(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ltinggi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	add(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tnip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	add(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tnama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	add(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tjk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	add(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ttinggi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	add(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tblsimpan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	add(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tblbatal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tblbatal.addActionListener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ActionListener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	public void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actionPerformed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ActionEvent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e) 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setVisible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(false);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	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});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tblsimpan.addActionListener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ActionListener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	public void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actionPerformed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ActionEvent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e) 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=new Database();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db.tambah_pegawai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Pegawai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tnip.getText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(),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tnama.getText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(),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tjk.getText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(),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Integer.parseInt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ttinggi.getText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())));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setVisible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(false);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	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});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			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942439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Layar</a:t>
            </a:r>
            <a:r>
              <a:rPr lang="en-US" dirty="0" smtClean="0"/>
              <a:t> </a:t>
            </a:r>
            <a:r>
              <a:rPr lang="en-US" dirty="0" err="1" smtClean="0"/>
              <a:t>Konfirmasi</a:t>
            </a:r>
            <a:r>
              <a:rPr lang="en-US" dirty="0" smtClean="0"/>
              <a:t> </a:t>
            </a:r>
            <a:r>
              <a:rPr lang="en-US" dirty="0" err="1" smtClean="0"/>
              <a:t>Penghapusan</a:t>
            </a:r>
            <a:r>
              <a:rPr lang="en-US" dirty="0" smtClean="0"/>
              <a:t> Data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Layar</a:t>
            </a:r>
            <a:r>
              <a:rPr lang="en-US" dirty="0" smtClean="0"/>
              <a:t> Filtering Data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Oleh : Andri Heryandi, M.T.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9B50-CA3E-478B-AA9F-BF9EEF526E1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09800"/>
            <a:ext cx="566737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6514" y="4041775"/>
            <a:ext cx="2924175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179505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Buat</a:t>
            </a:r>
            <a:r>
              <a:rPr lang="en-US" dirty="0" smtClean="0"/>
              <a:t> object </a:t>
            </a:r>
            <a:r>
              <a:rPr lang="en-US" dirty="0" err="1" smtClean="0"/>
              <a:t>bernama</a:t>
            </a:r>
            <a:r>
              <a:rPr lang="en-US" dirty="0" smtClean="0"/>
              <a:t> </a:t>
            </a:r>
            <a:r>
              <a:rPr lang="en-US" dirty="0" err="1" smtClean="0"/>
              <a:t>formtambah</a:t>
            </a:r>
            <a:r>
              <a:rPr lang="en-US" dirty="0" smtClean="0"/>
              <a:t> yang </a:t>
            </a:r>
            <a:r>
              <a:rPr lang="en-US" dirty="0" err="1" smtClean="0"/>
              <a:t>mempunyai</a:t>
            </a:r>
            <a:r>
              <a:rPr lang="en-US" dirty="0" smtClean="0"/>
              <a:t> class </a:t>
            </a:r>
            <a:r>
              <a:rPr lang="en-US" dirty="0" err="1" smtClean="0"/>
              <a:t>FTambahPegawai</a:t>
            </a:r>
            <a:r>
              <a:rPr lang="en-US" dirty="0" smtClean="0"/>
              <a:t>. </a:t>
            </a:r>
            <a:r>
              <a:rPr lang="en-US" dirty="0" err="1" smtClean="0"/>
              <a:t>Tempatkan</a:t>
            </a:r>
            <a:r>
              <a:rPr lang="en-US" dirty="0" smtClean="0"/>
              <a:t> </a:t>
            </a:r>
            <a:r>
              <a:rPr lang="en-US" dirty="0" err="1" smtClean="0"/>
              <a:t>definisi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</a:t>
            </a:r>
            <a:r>
              <a:rPr lang="en-US" dirty="0" err="1" smtClean="0"/>
              <a:t>MainApp</a:t>
            </a:r>
            <a:r>
              <a:rPr lang="en-US" dirty="0" smtClean="0"/>
              <a:t>.</a:t>
            </a:r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 err="1" smtClean="0"/>
              <a:t>objectnya</a:t>
            </a:r>
            <a:r>
              <a:rPr lang="en-US" dirty="0" smtClean="0"/>
              <a:t> </a:t>
            </a:r>
            <a:r>
              <a:rPr lang="en-US" dirty="0" err="1" smtClean="0"/>
              <a:t>sebelum</a:t>
            </a:r>
            <a:r>
              <a:rPr lang="en-US" dirty="0" smtClean="0"/>
              <a:t> </a:t>
            </a:r>
            <a:r>
              <a:rPr lang="en-US" dirty="0" err="1" smtClean="0"/>
              <a:t>pembuatan</a:t>
            </a:r>
            <a:r>
              <a:rPr lang="en-US" dirty="0" smtClean="0"/>
              <a:t> Action </a:t>
            </a:r>
            <a:r>
              <a:rPr lang="en-US" dirty="0" err="1" smtClean="0"/>
              <a:t>Tombol</a:t>
            </a:r>
            <a:r>
              <a:rPr lang="en-US" dirty="0" smtClean="0"/>
              <a:t> </a:t>
            </a:r>
            <a:r>
              <a:rPr lang="en-US" dirty="0" err="1" smtClean="0"/>
              <a:t>Tambah</a:t>
            </a:r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 err="1" smtClean="0"/>
              <a:t>Isilah</a:t>
            </a:r>
            <a:r>
              <a:rPr lang="en-US" dirty="0" smtClean="0"/>
              <a:t> action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</a:t>
            </a:r>
            <a:r>
              <a:rPr lang="en-US" dirty="0" err="1" smtClean="0"/>
              <a:t>tambah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method </a:t>
            </a:r>
            <a:r>
              <a:rPr lang="en-US" dirty="0" err="1" smtClean="0"/>
              <a:t>berikut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Oleh : Andri Heryandi, M.T.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9B50-CA3E-478B-AA9F-BF9EEF526E17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12. </a:t>
            </a:r>
            <a:r>
              <a:rPr lang="en-US" dirty="0" err="1" smtClean="0"/>
              <a:t>Membuat</a:t>
            </a:r>
            <a:r>
              <a:rPr lang="en-US" dirty="0" smtClean="0"/>
              <a:t> action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</a:t>
            </a:r>
            <a:r>
              <a:rPr lang="en-US" dirty="0" err="1" smtClean="0"/>
              <a:t>tambah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0457" y="3962400"/>
            <a:ext cx="8763000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tblTambah.addActionListener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ActionListener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public void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actionPerformed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ActionEvent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e) 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formtambah.tnip.setText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("");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formtambah.tnama.setText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("");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formtambah.tjk.setText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("");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formtambah.ttinggi.setText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("");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formtambah.setVisible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(true);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refreshData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});		</a:t>
            </a:r>
          </a:p>
        </p:txBody>
      </p:sp>
      <p:sp>
        <p:nvSpPr>
          <p:cNvPr id="8" name="Rectangle 7"/>
          <p:cNvSpPr/>
          <p:nvPr/>
        </p:nvSpPr>
        <p:spPr>
          <a:xfrm>
            <a:off x="210457" y="2438400"/>
            <a:ext cx="87630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FTambahPegawai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formtambah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0457" y="3200399"/>
            <a:ext cx="87630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formtambah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=new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FTambahPegawai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(this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2773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</a:t>
            </a:r>
          </a:p>
          <a:p>
            <a:pPr lvl="1"/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</a:t>
            </a:r>
            <a:r>
              <a:rPr lang="en-US" dirty="0" err="1" smtClean="0"/>
              <a:t>Tambah</a:t>
            </a:r>
            <a:r>
              <a:rPr lang="en-US" dirty="0" smtClean="0"/>
              <a:t> Data, Isi </a:t>
            </a:r>
            <a:r>
              <a:rPr lang="en-US" dirty="0" err="1" smtClean="0"/>
              <a:t>datanya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</a:t>
            </a:r>
            <a:r>
              <a:rPr lang="en-US" dirty="0" err="1" smtClean="0"/>
              <a:t>Simpan</a:t>
            </a:r>
            <a:r>
              <a:rPr lang="en-US" dirty="0"/>
              <a:t>.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Oleh : Andri Heryandi, M.T.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9B50-CA3E-478B-AA9F-BF9EEF526E17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12. </a:t>
            </a:r>
            <a:r>
              <a:rPr lang="en-US" dirty="0" err="1" smtClean="0"/>
              <a:t>Membuat</a:t>
            </a:r>
            <a:r>
              <a:rPr lang="en-US" dirty="0" smtClean="0"/>
              <a:t> action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</a:t>
            </a:r>
            <a:r>
              <a:rPr lang="en-US" dirty="0" err="1" smtClean="0"/>
              <a:t>tambah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438400"/>
            <a:ext cx="30480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800600"/>
            <a:ext cx="5715000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150674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Buatlah</a:t>
            </a:r>
            <a:r>
              <a:rPr lang="en-US" dirty="0" smtClean="0"/>
              <a:t> class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FEditPegawai</a:t>
            </a:r>
            <a:r>
              <a:rPr lang="en-US" dirty="0" smtClean="0"/>
              <a:t> yang </a:t>
            </a:r>
            <a:r>
              <a:rPr lang="en-US" dirty="0" err="1" smtClean="0"/>
              <a:t>turunan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JDialog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</a:t>
            </a:r>
            <a:r>
              <a:rPr lang="en-US" dirty="0" err="1" smtClean="0"/>
              <a:t>Simpan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:</a:t>
            </a:r>
          </a:p>
          <a:p>
            <a:pPr lvl="1"/>
            <a:r>
              <a:rPr lang="en-US" dirty="0" err="1" smtClean="0"/>
              <a:t>Ambil</a:t>
            </a:r>
            <a:r>
              <a:rPr lang="en-US" dirty="0" smtClean="0"/>
              <a:t> data </a:t>
            </a:r>
            <a:r>
              <a:rPr lang="en-US" dirty="0" err="1" smtClean="0"/>
              <a:t>dari</a:t>
            </a:r>
            <a:r>
              <a:rPr lang="en-US" dirty="0" smtClean="0"/>
              <a:t> form</a:t>
            </a:r>
          </a:p>
          <a:p>
            <a:pPr lvl="1"/>
            <a:r>
              <a:rPr lang="en-US" dirty="0" err="1" smtClean="0"/>
              <a:t>Eksekusi</a:t>
            </a:r>
            <a:r>
              <a:rPr lang="en-US" dirty="0" smtClean="0"/>
              <a:t> method </a:t>
            </a:r>
            <a:r>
              <a:rPr lang="en-US" dirty="0" err="1" smtClean="0"/>
              <a:t>update_pegawai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 di class Database</a:t>
            </a:r>
          </a:p>
          <a:p>
            <a:pPr lvl="1"/>
            <a:r>
              <a:rPr lang="en-US" dirty="0" err="1" smtClean="0"/>
              <a:t>Tutup</a:t>
            </a:r>
            <a:r>
              <a:rPr lang="en-US" dirty="0" smtClean="0"/>
              <a:t> </a:t>
            </a:r>
            <a:r>
              <a:rPr lang="en-US" dirty="0" err="1" smtClean="0"/>
              <a:t>layar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Form Edit </a:t>
            </a:r>
            <a:r>
              <a:rPr lang="en-US" dirty="0" err="1" smtClean="0"/>
              <a:t>Pegawai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method yang </a:t>
            </a:r>
            <a:r>
              <a:rPr lang="en-US" dirty="0" err="1" smtClean="0"/>
              <a:t>menampilkan</a:t>
            </a:r>
            <a:r>
              <a:rPr lang="en-US" dirty="0" smtClean="0"/>
              <a:t> data </a:t>
            </a:r>
            <a:r>
              <a:rPr lang="en-US" dirty="0" err="1" smtClean="0"/>
              <a:t>sekarang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Form. Di program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setForm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Oleh : Andri Heryandi, M.T.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9B50-CA3E-478B-AA9F-BF9EEF526E17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13. </a:t>
            </a:r>
            <a:r>
              <a:rPr lang="en-US" dirty="0" err="1" smtClean="0"/>
              <a:t>Membuat</a:t>
            </a:r>
            <a:r>
              <a:rPr lang="en-US" dirty="0" smtClean="0"/>
              <a:t> form EDIT </a:t>
            </a:r>
            <a:r>
              <a:rPr lang="en-US" dirty="0" err="1" smtClean="0"/>
              <a:t>pegawai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7406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Isi file : FEditPegawai.java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Oleh : Andri Heryandi, M.T.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9B50-CA3E-478B-AA9F-BF9EEF526E17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13. </a:t>
            </a:r>
            <a:r>
              <a:rPr lang="en-US" dirty="0" err="1"/>
              <a:t>Membuat</a:t>
            </a:r>
            <a:r>
              <a:rPr lang="en-US" dirty="0"/>
              <a:t> form </a:t>
            </a:r>
            <a:r>
              <a:rPr lang="en-US" dirty="0" smtClean="0"/>
              <a:t>EDIT </a:t>
            </a:r>
            <a:r>
              <a:rPr lang="en-US" dirty="0" err="1" smtClean="0"/>
              <a:t>pegawai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0457" y="2133600"/>
            <a:ext cx="8763000" cy="42473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package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dbapp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9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java.awt.Dialog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java.awt.event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.*;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javax.swing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.*;</a:t>
            </a:r>
          </a:p>
          <a:p>
            <a:endParaRPr lang="en-US" sz="9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FEditPegawai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 extends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JDialog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public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JLabel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lnip,lnama,ljk,ltinggi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public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JTextField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tnip,tnama,tjk,ttinggi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public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JButton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tblsimpan,tblbatal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private Database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public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FEditPegawai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JFrame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 parent){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	super(parent,"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Pengeditan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Pegawai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",true);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setSize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(320,200);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setLayout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(null);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lnip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=new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JLabel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("NIP :",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JLabel.RIGHT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lnip.setBounds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(10,10,90,20);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lnama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=new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JLabel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Nama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 :",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JLabel.RIGHT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lnama.setBounds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(10,40,90,20);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ljk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=new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JLabel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Kelamin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 :",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JLabel.RIGHT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ljk.setBounds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(10,70,90,20);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ltinggi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=new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JLabel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Tinggi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 :",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JLabel.RIGHT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ltinggi.setBounds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(10,100,90,20);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tnip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=new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JTextField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tnip.setBounds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(110,10,90,20);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tnip.setEnabled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(false);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tnama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=new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JTextField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tnama.setBounds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(110,40,150,20);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tjk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=new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JTextField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tjk.setBounds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(110,70,30,20);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ttinggi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=new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JTextField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ttinggi.setBounds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(110,100,60,20);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tblsimpan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=new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JButton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Simpan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");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tblsimpan.setBounds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(110,130,80,20);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tblbatal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=new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JButton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Batal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");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tblbatal.setBounds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(200,130,80,20);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xmlns="" val="2572939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Isi file : FEditPegawai.java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Oleh : Andri Heryandi, M.T.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9B50-CA3E-478B-AA9F-BF9EEF526E17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13. </a:t>
            </a:r>
            <a:r>
              <a:rPr lang="en-US" dirty="0" err="1"/>
              <a:t>Membuat</a:t>
            </a:r>
            <a:r>
              <a:rPr lang="en-US" dirty="0"/>
              <a:t> form </a:t>
            </a:r>
            <a:r>
              <a:rPr lang="en-US" dirty="0" smtClean="0"/>
              <a:t>EDIT </a:t>
            </a:r>
            <a:r>
              <a:rPr lang="en-US" dirty="0" err="1" smtClean="0"/>
              <a:t>pegawai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0457" y="2133600"/>
            <a:ext cx="8763000" cy="4201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	add(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lnip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	add(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lnama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	add(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ljk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	add(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ltinggi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	add(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tnip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	add(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tnama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	add(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tjk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	add(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ttinggi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	add(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tblsimpan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	add(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tblbatal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tblbatal.addActionListener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ActionListener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	public void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actionPerformed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ActionEvent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e) 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setVisible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(false);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	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});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tblsimpan.addActionListener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ActionListener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	public void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actionPerformed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ActionEvent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e) 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=new Database();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db.update_pegawai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Pegawai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tnip.getText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(),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tnama.getText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(),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tjk.getText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(),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Integer.parseInt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ttinggi.getText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())));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setVisible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(false);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	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	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});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9007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Isi file : FEditPegawai.java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Oleh : Andri Heryandi, M.T.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9B50-CA3E-478B-AA9F-BF9EEF526E17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13. </a:t>
            </a:r>
            <a:r>
              <a:rPr lang="en-US" dirty="0" err="1"/>
              <a:t>Membuat</a:t>
            </a:r>
            <a:r>
              <a:rPr lang="en-US" dirty="0"/>
              <a:t> form </a:t>
            </a:r>
            <a:r>
              <a:rPr lang="en-US" dirty="0" smtClean="0"/>
              <a:t>EDIT </a:t>
            </a:r>
            <a:r>
              <a:rPr lang="en-US" dirty="0" err="1" smtClean="0"/>
              <a:t>pegawai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0457" y="2133600"/>
            <a:ext cx="8763000" cy="16619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public void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setForm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Pegawai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p){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tnip.setText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p.getNIP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tnama.setText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p.getNama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tjk.setText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p.getJenisKelamin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ttinggi.setText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Integer.toString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p.getTinggi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83505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Buat</a:t>
            </a:r>
            <a:r>
              <a:rPr lang="en-US" dirty="0" smtClean="0"/>
              <a:t> object </a:t>
            </a:r>
            <a:r>
              <a:rPr lang="en-US" dirty="0" err="1" smtClean="0"/>
              <a:t>bernama</a:t>
            </a:r>
            <a:r>
              <a:rPr lang="en-US" dirty="0" smtClean="0"/>
              <a:t> </a:t>
            </a:r>
            <a:r>
              <a:rPr lang="en-US" dirty="0" err="1" smtClean="0"/>
              <a:t>formedit</a:t>
            </a:r>
            <a:r>
              <a:rPr lang="en-US" dirty="0" smtClean="0"/>
              <a:t> yang </a:t>
            </a:r>
            <a:r>
              <a:rPr lang="en-US" dirty="0" err="1" smtClean="0"/>
              <a:t>mempunyai</a:t>
            </a:r>
            <a:r>
              <a:rPr lang="en-US" dirty="0" smtClean="0"/>
              <a:t> class </a:t>
            </a:r>
            <a:r>
              <a:rPr lang="en-US" dirty="0" err="1" smtClean="0"/>
              <a:t>FEditPegawai</a:t>
            </a:r>
            <a:r>
              <a:rPr lang="en-US" dirty="0" smtClean="0"/>
              <a:t>. </a:t>
            </a:r>
            <a:r>
              <a:rPr lang="en-US" dirty="0" err="1" smtClean="0"/>
              <a:t>Tempatkan</a:t>
            </a:r>
            <a:r>
              <a:rPr lang="en-US" dirty="0" smtClean="0"/>
              <a:t> </a:t>
            </a:r>
            <a:r>
              <a:rPr lang="en-US" dirty="0" err="1" smtClean="0"/>
              <a:t>definisi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</a:t>
            </a:r>
            <a:r>
              <a:rPr lang="en-US" dirty="0" err="1" smtClean="0"/>
              <a:t>MainApp</a:t>
            </a:r>
            <a:r>
              <a:rPr lang="en-US" dirty="0" smtClean="0"/>
              <a:t>.</a:t>
            </a:r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 err="1" smtClean="0"/>
              <a:t>objectnya</a:t>
            </a:r>
            <a:r>
              <a:rPr lang="en-US" dirty="0" smtClean="0"/>
              <a:t> </a:t>
            </a:r>
            <a:r>
              <a:rPr lang="en-US" dirty="0" err="1" smtClean="0"/>
              <a:t>sebelum</a:t>
            </a:r>
            <a:r>
              <a:rPr lang="en-US" dirty="0" smtClean="0"/>
              <a:t> </a:t>
            </a:r>
            <a:r>
              <a:rPr lang="en-US" dirty="0" err="1" smtClean="0"/>
              <a:t>pembuatan</a:t>
            </a:r>
            <a:r>
              <a:rPr lang="en-US" dirty="0" smtClean="0"/>
              <a:t> Action </a:t>
            </a:r>
            <a:r>
              <a:rPr lang="en-US" dirty="0" err="1" smtClean="0"/>
              <a:t>Tombol</a:t>
            </a:r>
            <a:r>
              <a:rPr lang="en-US" dirty="0" smtClean="0"/>
              <a:t> Edit</a:t>
            </a:r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 err="1" smtClean="0"/>
              <a:t>Isilah</a:t>
            </a:r>
            <a:r>
              <a:rPr lang="en-US" dirty="0" smtClean="0"/>
              <a:t> action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</a:t>
            </a:r>
            <a:r>
              <a:rPr lang="en-US" dirty="0" err="1" smtClean="0"/>
              <a:t>editdengan</a:t>
            </a:r>
            <a:r>
              <a:rPr lang="en-US" dirty="0" smtClean="0"/>
              <a:t> method </a:t>
            </a:r>
            <a:r>
              <a:rPr lang="en-US" dirty="0" err="1" smtClean="0"/>
              <a:t>berikut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Oleh : Andri Heryandi, M.T.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9B50-CA3E-478B-AA9F-BF9EEF526E17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14. </a:t>
            </a:r>
            <a:r>
              <a:rPr lang="en-US" dirty="0" err="1" smtClean="0"/>
              <a:t>Membuat</a:t>
            </a:r>
            <a:r>
              <a:rPr lang="en-US" dirty="0" smtClean="0"/>
              <a:t> action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EDIT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0457" y="3962400"/>
            <a:ext cx="8763000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tblEdit.addActionListener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ActionListener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public void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actionPerformed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ActionEvent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e) 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baris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tabeldata.getSelectedRow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	String nip=(String)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tabelpegawai.getValueAt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(baris,0);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Pegawai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p=db.pilih_1_pegawai(nip);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	if(p!=null){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formedit.setForm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(p);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formedit.setVisible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(true);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refreshData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	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	else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JOptionPane.showMessageDialog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(null,"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Pegawai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dengan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NIP "+nip+"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tidak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ditemukan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.");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}); 		</a:t>
            </a:r>
          </a:p>
        </p:txBody>
      </p:sp>
      <p:sp>
        <p:nvSpPr>
          <p:cNvPr id="8" name="Rectangle 7"/>
          <p:cNvSpPr/>
          <p:nvPr/>
        </p:nvSpPr>
        <p:spPr>
          <a:xfrm>
            <a:off x="210457" y="2438400"/>
            <a:ext cx="87630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FEditPegawai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formedit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0457" y="3200399"/>
            <a:ext cx="87630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formedit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=new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FEditPegawai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(this);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26835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</a:t>
            </a:r>
          </a:p>
          <a:p>
            <a:pPr lvl="1"/>
            <a:r>
              <a:rPr lang="en-US" dirty="0" err="1" smtClean="0"/>
              <a:t>Pilih</a:t>
            </a:r>
            <a:r>
              <a:rPr lang="en-US" dirty="0" smtClean="0"/>
              <a:t> data, </a:t>
            </a:r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Edit. </a:t>
            </a:r>
            <a:r>
              <a:rPr lang="en-US" dirty="0" err="1" smtClean="0"/>
              <a:t>Ubah</a:t>
            </a:r>
            <a:r>
              <a:rPr lang="en-US" dirty="0" smtClean="0"/>
              <a:t> </a:t>
            </a:r>
            <a:r>
              <a:rPr lang="en-US" dirty="0" err="1" smtClean="0"/>
              <a:t>datanya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</a:t>
            </a:r>
            <a:r>
              <a:rPr lang="en-US" dirty="0" err="1" smtClean="0"/>
              <a:t>Simpan</a:t>
            </a:r>
            <a:r>
              <a:rPr lang="en-US" dirty="0"/>
              <a:t>.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Oleh : Andri Heryandi, M.T.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9B50-CA3E-478B-AA9F-BF9EEF526E17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14. </a:t>
            </a:r>
            <a:r>
              <a:rPr lang="en-US" dirty="0" err="1" smtClean="0"/>
              <a:t>Membuat</a:t>
            </a:r>
            <a:r>
              <a:rPr lang="en-US" dirty="0" smtClean="0"/>
              <a:t> action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EDIT</a:t>
            </a:r>
            <a:endParaRPr lang="en-US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490787"/>
            <a:ext cx="3048000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490786"/>
            <a:ext cx="3048000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4267200" y="2971800"/>
            <a:ext cx="1295400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724400"/>
            <a:ext cx="5715000" cy="196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217445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Isilah</a:t>
            </a:r>
            <a:r>
              <a:rPr lang="en-US" dirty="0" smtClean="0"/>
              <a:t> action </a:t>
            </a:r>
            <a:r>
              <a:rPr lang="en-US" dirty="0" err="1" smtClean="0"/>
              <a:t>tombol</a:t>
            </a:r>
            <a:r>
              <a:rPr lang="en-US" dirty="0" smtClean="0"/>
              <a:t> </a:t>
            </a:r>
            <a:r>
              <a:rPr lang="en-US" dirty="0" err="1" smtClean="0"/>
              <a:t>hapus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yang </a:t>
            </a:r>
            <a:r>
              <a:rPr lang="en-US" dirty="0" err="1" smtClean="0"/>
              <a:t>algoritmanya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:</a:t>
            </a:r>
          </a:p>
          <a:p>
            <a:pPr lvl="1"/>
            <a:r>
              <a:rPr lang="en-US" dirty="0" err="1" smtClean="0"/>
              <a:t>Deteksi</a:t>
            </a:r>
            <a:r>
              <a:rPr lang="en-US" dirty="0" smtClean="0"/>
              <a:t> di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berapa</a:t>
            </a:r>
            <a:r>
              <a:rPr lang="en-US" dirty="0" smtClean="0"/>
              <a:t> </a:t>
            </a:r>
            <a:r>
              <a:rPr lang="en-US" dirty="0" err="1" smtClean="0"/>
              <a:t>kursor</a:t>
            </a:r>
            <a:r>
              <a:rPr lang="en-US" dirty="0" smtClean="0"/>
              <a:t> </a:t>
            </a:r>
            <a:r>
              <a:rPr lang="en-US" dirty="0" err="1" smtClean="0"/>
              <a:t>berada</a:t>
            </a:r>
            <a:endParaRPr lang="en-US" dirty="0" smtClean="0"/>
          </a:p>
          <a:p>
            <a:pPr lvl="1"/>
            <a:r>
              <a:rPr lang="en-US" dirty="0" err="1" smtClean="0"/>
              <a:t>Ambil</a:t>
            </a:r>
            <a:r>
              <a:rPr lang="en-US" dirty="0" smtClean="0"/>
              <a:t> </a:t>
            </a:r>
            <a:r>
              <a:rPr lang="en-US" dirty="0" err="1" smtClean="0"/>
              <a:t>datanya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database</a:t>
            </a:r>
          </a:p>
          <a:p>
            <a:pPr lvl="1"/>
            <a:r>
              <a:rPr lang="en-US" dirty="0" err="1" smtClean="0"/>
              <a:t>Tampilkan</a:t>
            </a:r>
            <a:r>
              <a:rPr lang="en-US" dirty="0" smtClean="0"/>
              <a:t> </a:t>
            </a:r>
            <a:r>
              <a:rPr lang="en-US" dirty="0" err="1" smtClean="0"/>
              <a:t>konfirmasi</a:t>
            </a:r>
            <a:r>
              <a:rPr lang="en-US" dirty="0" smtClean="0"/>
              <a:t> </a:t>
            </a:r>
            <a:r>
              <a:rPr lang="en-US" dirty="0" err="1" smtClean="0"/>
              <a:t>penghapusan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menjawab</a:t>
            </a:r>
            <a:r>
              <a:rPr lang="en-US" dirty="0" smtClean="0"/>
              <a:t> </a:t>
            </a:r>
            <a:r>
              <a:rPr lang="en-US" dirty="0" err="1" smtClean="0"/>
              <a:t>Ya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hapus</a:t>
            </a:r>
            <a:r>
              <a:rPr lang="en-US" dirty="0" smtClean="0"/>
              <a:t> data </a:t>
            </a:r>
            <a:r>
              <a:rPr lang="en-US" dirty="0" err="1" smtClean="0"/>
              <a:t>dari</a:t>
            </a:r>
            <a:r>
              <a:rPr lang="en-US" dirty="0" smtClean="0"/>
              <a:t> database.</a:t>
            </a:r>
          </a:p>
          <a:p>
            <a:pPr lvl="1"/>
            <a:r>
              <a:rPr lang="en-US" dirty="0" smtClean="0"/>
              <a:t>Refresh data yang </a:t>
            </a:r>
            <a:r>
              <a:rPr lang="en-US" dirty="0" err="1" smtClean="0"/>
              <a:t>tampil</a:t>
            </a:r>
            <a:r>
              <a:rPr lang="en-US" dirty="0" smtClean="0"/>
              <a:t> di </a:t>
            </a:r>
            <a:r>
              <a:rPr lang="en-US" dirty="0" err="1" smtClean="0"/>
              <a:t>JTable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data </a:t>
            </a:r>
            <a:r>
              <a:rPr lang="en-US" dirty="0" err="1" smtClean="0"/>
              <a:t>dari</a:t>
            </a:r>
            <a:r>
              <a:rPr lang="en-US" dirty="0" smtClean="0"/>
              <a:t> database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Oleh : Andri Heryandi, M.T.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9B50-CA3E-478B-AA9F-BF9EEF526E17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15. </a:t>
            </a:r>
            <a:r>
              <a:rPr lang="en-US" dirty="0" err="1" smtClean="0"/>
              <a:t>Membuat</a:t>
            </a:r>
            <a:r>
              <a:rPr lang="en-US" dirty="0" smtClean="0"/>
              <a:t> action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</a:t>
            </a:r>
            <a:r>
              <a:rPr lang="en-US" dirty="0" err="1" smtClean="0"/>
              <a:t>hapus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0457" y="4114800"/>
            <a:ext cx="8763000" cy="26314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r>
              <a:rPr lang="en-US" sz="11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tblHapus.addActionListener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ActionListener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r>
              <a:rPr lang="en-US" sz="1100" dirty="0">
                <a:latin typeface="Courier New" pitchFamily="49" charset="0"/>
                <a:cs typeface="Courier New" pitchFamily="49" charset="0"/>
              </a:rPr>
              <a:t>		public void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actionPerformed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ActionEvent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e) {</a:t>
            </a:r>
          </a:p>
          <a:p>
            <a:r>
              <a:rPr lang="en-US" sz="11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baris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tabeldata.getSelectedRow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100" dirty="0">
                <a:latin typeface="Courier New" pitchFamily="49" charset="0"/>
                <a:cs typeface="Courier New" pitchFamily="49" charset="0"/>
              </a:rPr>
              <a:t>			String nip=(String)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tabelpegawai.getValueAt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(baris,0);</a:t>
            </a:r>
          </a:p>
          <a:p>
            <a:r>
              <a:rPr lang="en-US" sz="1100" dirty="0">
                <a:latin typeface="Courier New" pitchFamily="49" charset="0"/>
                <a:cs typeface="Courier New" pitchFamily="49" charset="0"/>
              </a:rPr>
              <a:t>			String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nama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=(String)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tabelpegawai.getValueAt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baris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, 1);</a:t>
            </a:r>
          </a:p>
          <a:p>
            <a:r>
              <a:rPr lang="en-US" sz="1100" dirty="0">
                <a:latin typeface="Courier New" pitchFamily="49" charset="0"/>
                <a:cs typeface="Courier New" pitchFamily="49" charset="0"/>
              </a:rPr>
              <a:t>			Object[]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pilihan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= { "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Ya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", "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Tidak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" };</a:t>
            </a:r>
          </a:p>
          <a:p>
            <a:r>
              <a:rPr lang="en-US" sz="11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jawaban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JOptionPane.showOptionDialog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(null, "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Anda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yakin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data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pegawai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dengan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NIP "+nip+"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dengan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nama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"+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nama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+"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akan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dihapus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?", "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Peringatan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",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JOptionPane.DEFAULT_OPTION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JOptionPane.WARNING_MESSAGE,null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pilihan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pilihan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[0]);</a:t>
            </a:r>
          </a:p>
          <a:p>
            <a:r>
              <a:rPr lang="en-US" sz="1100" dirty="0">
                <a:latin typeface="Courier New" pitchFamily="49" charset="0"/>
                <a:cs typeface="Courier New" pitchFamily="49" charset="0"/>
              </a:rPr>
              <a:t>			if(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jawaban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==0){</a:t>
            </a:r>
          </a:p>
          <a:p>
            <a:r>
              <a:rPr lang="en-US" sz="1100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db.hapus_pegawai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(nip);</a:t>
            </a:r>
          </a:p>
          <a:p>
            <a:r>
              <a:rPr lang="en-US" sz="1100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refreshData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100" dirty="0">
                <a:latin typeface="Courier New" pitchFamily="49" charset="0"/>
                <a:cs typeface="Courier New" pitchFamily="49" charset="0"/>
              </a:rPr>
              <a:t>			}</a:t>
            </a:r>
          </a:p>
          <a:p>
            <a:r>
              <a:rPr lang="en-US" sz="1100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r>
              <a:rPr lang="en-US" sz="1100" dirty="0">
                <a:latin typeface="Courier New" pitchFamily="49" charset="0"/>
                <a:cs typeface="Courier New" pitchFamily="49" charset="0"/>
              </a:rPr>
              <a:t>	});</a:t>
            </a:r>
          </a:p>
        </p:txBody>
      </p:sp>
    </p:spTree>
    <p:extLst>
      <p:ext uri="{BB962C8B-B14F-4D97-AF65-F5344CB8AC3E}">
        <p14:creationId xmlns:p14="http://schemas.microsoft.com/office/powerpoint/2010/main" xmlns="" val="4221051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err="1" smtClean="0"/>
              <a:t>sebelum</a:t>
            </a:r>
            <a:r>
              <a:rPr lang="en-US" dirty="0" smtClean="0"/>
              <a:t> </a:t>
            </a:r>
            <a:r>
              <a:rPr lang="en-US" dirty="0" err="1" smtClean="0"/>
              <a:t>dihapus</a:t>
            </a:r>
            <a:r>
              <a:rPr lang="en-US" dirty="0" smtClean="0"/>
              <a:t> 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Hapus</a:t>
            </a:r>
            <a:r>
              <a:rPr lang="en-US" dirty="0" smtClean="0"/>
              <a:t> Data </a:t>
            </a:r>
            <a:r>
              <a:rPr lang="en-US" dirty="0" err="1" smtClean="0"/>
              <a:t>Pertama</a:t>
            </a:r>
            <a:r>
              <a:rPr lang="en-US" dirty="0" smtClean="0"/>
              <a:t>.</a:t>
            </a:r>
          </a:p>
          <a:p>
            <a:r>
              <a:rPr lang="en-US" dirty="0" smtClean="0"/>
              <a:t>Data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dihapus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Oleh : Andri Heryandi, M.T.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9B50-CA3E-478B-AA9F-BF9EEF526E17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15. </a:t>
            </a:r>
            <a:r>
              <a:rPr lang="en-US" dirty="0" err="1" smtClean="0"/>
              <a:t>Membuat</a:t>
            </a:r>
            <a:r>
              <a:rPr lang="en-US" dirty="0" smtClean="0"/>
              <a:t> action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</a:t>
            </a:r>
            <a:r>
              <a:rPr lang="en-US" dirty="0" err="1" smtClean="0"/>
              <a:t>hapus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133601"/>
            <a:ext cx="5029200" cy="1768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87714" y="4648200"/>
            <a:ext cx="5065486" cy="1747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437861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02920" indent="-457200">
              <a:buFont typeface="+mj-lt"/>
              <a:buAutoNum type="arabicPeriod"/>
            </a:pPr>
            <a:r>
              <a:rPr lang="en-US" dirty="0" err="1" smtClean="0"/>
              <a:t>Membuat</a:t>
            </a:r>
            <a:r>
              <a:rPr lang="en-US" dirty="0" smtClean="0"/>
              <a:t> Database :</a:t>
            </a:r>
          </a:p>
          <a:p>
            <a:pPr lvl="1"/>
            <a:r>
              <a:rPr lang="en-US" dirty="0" err="1" smtClean="0"/>
              <a:t>Membuat</a:t>
            </a:r>
            <a:r>
              <a:rPr lang="en-US" dirty="0" smtClean="0"/>
              <a:t> database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: </a:t>
            </a:r>
            <a:r>
              <a:rPr lang="en-US" dirty="0" err="1" smtClean="0"/>
              <a:t>dbpegawai</a:t>
            </a:r>
            <a:endParaRPr lang="en-US" dirty="0" smtClean="0"/>
          </a:p>
          <a:p>
            <a:pPr lvl="1"/>
            <a:r>
              <a:rPr lang="en-US" dirty="0" err="1" smtClean="0"/>
              <a:t>Membuat</a:t>
            </a:r>
            <a:r>
              <a:rPr lang="en-US" dirty="0" smtClean="0"/>
              <a:t> table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: </a:t>
            </a:r>
            <a:r>
              <a:rPr lang="en-US" dirty="0" err="1" smtClean="0"/>
              <a:t>pegawai</a:t>
            </a:r>
            <a:endParaRPr lang="en-US" dirty="0" smtClean="0"/>
          </a:p>
          <a:p>
            <a:pPr marL="502920" indent="-457200">
              <a:buFont typeface="+mj-lt"/>
              <a:buAutoNum type="arabicPeriod"/>
            </a:pPr>
            <a:r>
              <a:rPr lang="en-US" dirty="0" err="1" smtClean="0"/>
              <a:t>Buatlah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package, </a:t>
            </a:r>
            <a:r>
              <a:rPr lang="en-US" dirty="0" err="1" smtClean="0"/>
              <a:t>misalnya</a:t>
            </a:r>
            <a:r>
              <a:rPr lang="en-US" dirty="0" smtClean="0"/>
              <a:t> : </a:t>
            </a:r>
            <a:r>
              <a:rPr lang="en-US" dirty="0" err="1" smtClean="0"/>
              <a:t>dbapp</a:t>
            </a:r>
            <a:endParaRPr lang="en-US" dirty="0" smtClean="0"/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Import library </a:t>
            </a:r>
            <a:r>
              <a:rPr lang="en-US" dirty="0" err="1" smtClean="0"/>
              <a:t>jdbc</a:t>
            </a:r>
            <a:endParaRPr lang="en-US" dirty="0" smtClean="0"/>
          </a:p>
          <a:p>
            <a:pPr marL="502920" indent="-457200">
              <a:buFont typeface="+mj-lt"/>
              <a:buAutoNum type="arabicPeriod"/>
            </a:pPr>
            <a:r>
              <a:rPr lang="en-US" dirty="0" err="1" smtClean="0"/>
              <a:t>Buat</a:t>
            </a:r>
            <a:r>
              <a:rPr lang="en-US" dirty="0" smtClean="0"/>
              <a:t> window-window yang </a:t>
            </a:r>
            <a:r>
              <a:rPr lang="en-US" dirty="0" err="1" smtClean="0"/>
              <a:t>diperlukan</a:t>
            </a:r>
            <a:r>
              <a:rPr lang="en-US" dirty="0" smtClean="0"/>
              <a:t> :</a:t>
            </a:r>
          </a:p>
          <a:p>
            <a:pPr lvl="1"/>
            <a:r>
              <a:rPr lang="en-US" dirty="0" err="1" smtClean="0"/>
              <a:t>MainApp</a:t>
            </a:r>
            <a:r>
              <a:rPr lang="en-US" dirty="0" smtClean="0"/>
              <a:t> : Window </a:t>
            </a:r>
            <a:r>
              <a:rPr lang="en-US" dirty="0" err="1" smtClean="0"/>
              <a:t>Utama</a:t>
            </a:r>
            <a:endParaRPr lang="en-US" dirty="0" smtClean="0"/>
          </a:p>
          <a:p>
            <a:pPr lvl="1"/>
            <a:r>
              <a:rPr lang="en-US" dirty="0" err="1" smtClean="0"/>
              <a:t>FTambahPegawai</a:t>
            </a:r>
            <a:r>
              <a:rPr lang="en-US" dirty="0" smtClean="0"/>
              <a:t> : Window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penambahan</a:t>
            </a:r>
            <a:r>
              <a:rPr lang="en-US" dirty="0" smtClean="0"/>
              <a:t> </a:t>
            </a:r>
            <a:r>
              <a:rPr lang="en-US" dirty="0" err="1" smtClean="0"/>
              <a:t>Pegawai</a:t>
            </a:r>
            <a:endParaRPr lang="en-US" dirty="0" smtClean="0"/>
          </a:p>
          <a:p>
            <a:pPr lvl="1"/>
            <a:r>
              <a:rPr lang="en-US" dirty="0" err="1" smtClean="0"/>
              <a:t>FEditPegawai</a:t>
            </a:r>
            <a:r>
              <a:rPr lang="en-US" dirty="0" smtClean="0"/>
              <a:t> : Window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pengeditan</a:t>
            </a:r>
            <a:r>
              <a:rPr lang="en-US" dirty="0" smtClean="0"/>
              <a:t> </a:t>
            </a:r>
            <a:r>
              <a:rPr lang="en-US" dirty="0" err="1" smtClean="0"/>
              <a:t>Pegawai</a:t>
            </a:r>
            <a:endParaRPr lang="en-US" dirty="0" smtClean="0"/>
          </a:p>
          <a:p>
            <a:pPr marL="502920" indent="-457200">
              <a:buFont typeface="+mj-lt"/>
              <a:buAutoNum type="arabicPeriod"/>
            </a:pPr>
            <a:r>
              <a:rPr lang="en-US" dirty="0" err="1" smtClean="0"/>
              <a:t>Membuat</a:t>
            </a:r>
            <a:r>
              <a:rPr lang="en-US" dirty="0" smtClean="0"/>
              <a:t> class </a:t>
            </a:r>
            <a:r>
              <a:rPr lang="en-US" dirty="0" err="1" smtClean="0"/>
              <a:t>untuk</a:t>
            </a:r>
            <a:r>
              <a:rPr lang="en-US" dirty="0" smtClean="0"/>
              <a:t> model </a:t>
            </a:r>
            <a:r>
              <a:rPr lang="en-US" dirty="0" err="1" smtClean="0"/>
              <a:t>Pegawai</a:t>
            </a:r>
            <a:r>
              <a:rPr lang="en-US" dirty="0" smtClean="0"/>
              <a:t> (class yang </a:t>
            </a:r>
            <a:r>
              <a:rPr lang="en-US" dirty="0" err="1" smtClean="0"/>
              <a:t>mewaliki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data </a:t>
            </a:r>
            <a:r>
              <a:rPr lang="en-US" dirty="0" err="1" smtClean="0"/>
              <a:t>pegawai</a:t>
            </a:r>
            <a:r>
              <a:rPr lang="en-US" dirty="0" smtClean="0"/>
              <a:t>)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err="1" smtClean="0"/>
              <a:t>Membuat</a:t>
            </a:r>
            <a:r>
              <a:rPr lang="en-US" dirty="0" smtClean="0"/>
              <a:t> class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mengontrol</a:t>
            </a:r>
            <a:r>
              <a:rPr lang="en-US" dirty="0" smtClean="0"/>
              <a:t> </a:t>
            </a:r>
            <a:r>
              <a:rPr lang="en-US" dirty="0" err="1" smtClean="0"/>
              <a:t>aktivitas</a:t>
            </a:r>
            <a:r>
              <a:rPr lang="en-US" dirty="0" smtClean="0"/>
              <a:t> database (</a:t>
            </a:r>
            <a:r>
              <a:rPr lang="en-US" dirty="0" err="1" smtClean="0"/>
              <a:t>koneksi</a:t>
            </a:r>
            <a:r>
              <a:rPr lang="en-US" dirty="0" smtClean="0"/>
              <a:t>, insert, update, delete, select)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Oleh : Andri Heryandi, M.T.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9B50-CA3E-478B-AA9F-BF9EEF526E1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Langkah</a:t>
            </a:r>
            <a:r>
              <a:rPr lang="en-US" dirty="0" smtClean="0"/>
              <a:t> </a:t>
            </a:r>
            <a:r>
              <a:rPr lang="en-US" dirty="0" err="1" smtClean="0"/>
              <a:t>pengerjaan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47923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2920" indent="-457200">
              <a:buFont typeface="+mj-lt"/>
              <a:buAutoNum type="arabicPeriod" startAt="7"/>
            </a:pPr>
            <a:r>
              <a:rPr lang="en-US" dirty="0" err="1" smtClean="0"/>
              <a:t>Membuat</a:t>
            </a:r>
            <a:r>
              <a:rPr lang="en-US" dirty="0" smtClean="0"/>
              <a:t> Class </a:t>
            </a:r>
            <a:r>
              <a:rPr lang="en-US" dirty="0" err="1" smtClean="0"/>
              <a:t>tabel</a:t>
            </a:r>
            <a:r>
              <a:rPr lang="en-US" dirty="0" smtClean="0"/>
              <a:t> model </a:t>
            </a:r>
            <a:r>
              <a:rPr lang="en-US" dirty="0" err="1" smtClean="0"/>
              <a:t>untuk</a:t>
            </a:r>
            <a:r>
              <a:rPr lang="en-US" dirty="0" smtClean="0"/>
              <a:t> data </a:t>
            </a:r>
            <a:r>
              <a:rPr lang="en-US" dirty="0" err="1" smtClean="0"/>
              <a:t>Pegawai</a:t>
            </a:r>
            <a:endParaRPr lang="en-US" dirty="0" smtClean="0"/>
          </a:p>
          <a:p>
            <a:pPr marL="502920" indent="-457200">
              <a:buFont typeface="+mj-lt"/>
              <a:buAutoNum type="arabicPeriod" startAt="7"/>
            </a:pPr>
            <a:r>
              <a:rPr lang="en-US" dirty="0" err="1" smtClean="0"/>
              <a:t>Hubungkan</a:t>
            </a:r>
            <a:r>
              <a:rPr lang="en-US" dirty="0" smtClean="0"/>
              <a:t> class </a:t>
            </a:r>
            <a:r>
              <a:rPr lang="en-US" dirty="0" err="1" smtClean="0"/>
              <a:t>tabel</a:t>
            </a:r>
            <a:r>
              <a:rPr lang="en-US" dirty="0" smtClean="0"/>
              <a:t> model </a:t>
            </a:r>
            <a:r>
              <a:rPr lang="en-US" dirty="0" err="1" smtClean="0"/>
              <a:t>pegawai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Jtable</a:t>
            </a:r>
            <a:endParaRPr lang="en-US" dirty="0" smtClean="0"/>
          </a:p>
          <a:p>
            <a:pPr marL="502920" indent="-457200">
              <a:buFont typeface="+mj-lt"/>
              <a:buAutoNum type="arabicPeriod" startAt="7"/>
            </a:pPr>
            <a:r>
              <a:rPr lang="en-US" dirty="0" err="1" smtClean="0"/>
              <a:t>Membuat</a:t>
            </a:r>
            <a:r>
              <a:rPr lang="en-US" dirty="0" smtClean="0"/>
              <a:t> Action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Refresh.</a:t>
            </a:r>
          </a:p>
          <a:p>
            <a:pPr marL="502920" indent="-457200">
              <a:buFont typeface="+mj-lt"/>
              <a:buAutoNum type="arabicPeriod" startAt="7"/>
            </a:pPr>
            <a:r>
              <a:rPr lang="en-US" dirty="0" err="1" smtClean="0"/>
              <a:t>Membuat</a:t>
            </a:r>
            <a:r>
              <a:rPr lang="en-US" dirty="0" smtClean="0"/>
              <a:t> Action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Filter</a:t>
            </a:r>
          </a:p>
          <a:p>
            <a:pPr marL="502920" indent="-457200">
              <a:buFont typeface="+mj-lt"/>
              <a:buAutoNum type="arabicPeriod" startAt="7"/>
            </a:pPr>
            <a:r>
              <a:rPr lang="en-US" dirty="0" err="1" smtClean="0"/>
              <a:t>Membuat</a:t>
            </a:r>
            <a:r>
              <a:rPr lang="en-US" dirty="0" smtClean="0"/>
              <a:t> Form </a:t>
            </a:r>
            <a:r>
              <a:rPr lang="en-US" dirty="0" err="1" smtClean="0"/>
              <a:t>Tambah</a:t>
            </a:r>
            <a:r>
              <a:rPr lang="en-US" dirty="0" smtClean="0"/>
              <a:t> </a:t>
            </a:r>
            <a:r>
              <a:rPr lang="en-US" dirty="0" err="1" smtClean="0"/>
              <a:t>Pegawai</a:t>
            </a:r>
            <a:endParaRPr lang="en-US" dirty="0"/>
          </a:p>
          <a:p>
            <a:pPr marL="502920" indent="-457200">
              <a:buFont typeface="+mj-lt"/>
              <a:buAutoNum type="arabicPeriod" startAt="7"/>
            </a:pPr>
            <a:r>
              <a:rPr lang="en-US" dirty="0" err="1" smtClean="0"/>
              <a:t>Membuat</a:t>
            </a:r>
            <a:r>
              <a:rPr lang="en-US" dirty="0" smtClean="0"/>
              <a:t> Action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</a:t>
            </a:r>
            <a:r>
              <a:rPr lang="en-US" dirty="0" err="1" smtClean="0"/>
              <a:t>Tambah</a:t>
            </a:r>
            <a:endParaRPr lang="en-US" dirty="0" smtClean="0"/>
          </a:p>
          <a:p>
            <a:pPr marL="502920" indent="-457200">
              <a:buFont typeface="+mj-lt"/>
              <a:buAutoNum type="arabicPeriod" startAt="7"/>
            </a:pPr>
            <a:r>
              <a:rPr lang="en-US" dirty="0" err="1" smtClean="0"/>
              <a:t>Membuat</a:t>
            </a:r>
            <a:r>
              <a:rPr lang="en-US" dirty="0" smtClean="0"/>
              <a:t> Form Edit </a:t>
            </a:r>
            <a:r>
              <a:rPr lang="en-US" dirty="0" err="1" smtClean="0"/>
              <a:t>Pegawai</a:t>
            </a:r>
            <a:endParaRPr lang="en-US" dirty="0" smtClean="0"/>
          </a:p>
          <a:p>
            <a:pPr marL="502920" indent="-457200">
              <a:buFont typeface="+mj-lt"/>
              <a:buAutoNum type="arabicPeriod" startAt="7"/>
            </a:pPr>
            <a:r>
              <a:rPr lang="en-US" dirty="0" err="1" smtClean="0"/>
              <a:t>Membuat</a:t>
            </a:r>
            <a:r>
              <a:rPr lang="en-US" dirty="0" smtClean="0"/>
              <a:t> Action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Edit</a:t>
            </a:r>
          </a:p>
          <a:p>
            <a:pPr marL="502920" indent="-457200">
              <a:buFont typeface="+mj-lt"/>
              <a:buAutoNum type="arabicPeriod" startAt="7"/>
            </a:pPr>
            <a:r>
              <a:rPr lang="en-US" dirty="0" err="1" smtClean="0"/>
              <a:t>Membuat</a:t>
            </a:r>
            <a:r>
              <a:rPr lang="en-US" dirty="0" smtClean="0"/>
              <a:t> Action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</a:t>
            </a:r>
            <a:r>
              <a:rPr lang="en-US" dirty="0" err="1" smtClean="0"/>
              <a:t>Hapus</a:t>
            </a:r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pPr marL="502920" indent="-457200">
              <a:buFont typeface="+mj-lt"/>
              <a:buAutoNum type="arabicPeriod" startAt="6"/>
            </a:pP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Oleh : Andri Heryandi, M.T.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9B50-CA3E-478B-AA9F-BF9EEF526E1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Langkah</a:t>
            </a:r>
            <a:r>
              <a:rPr lang="en-US" dirty="0" smtClean="0"/>
              <a:t> </a:t>
            </a:r>
            <a:r>
              <a:rPr lang="en-US" dirty="0" err="1" smtClean="0"/>
              <a:t>pengerjaan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40712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Masuk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mysql</a:t>
            </a:r>
            <a:r>
              <a:rPr lang="en-US" dirty="0" smtClean="0"/>
              <a:t> client : </a:t>
            </a:r>
          </a:p>
          <a:p>
            <a:pPr lvl="1"/>
            <a:r>
              <a:rPr lang="en-US" dirty="0" err="1" smtClean="0"/>
              <a:t>Buka</a:t>
            </a:r>
            <a:r>
              <a:rPr lang="en-US" dirty="0" smtClean="0"/>
              <a:t> shell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xampp</a:t>
            </a:r>
            <a:endParaRPr lang="en-US" dirty="0"/>
          </a:p>
          <a:p>
            <a:pPr lvl="1"/>
            <a:r>
              <a:rPr lang="en-US" dirty="0" err="1" smtClean="0"/>
              <a:t>Tulis</a:t>
            </a:r>
            <a:r>
              <a:rPr lang="en-US" dirty="0" smtClean="0"/>
              <a:t> : </a:t>
            </a:r>
            <a:r>
              <a:rPr lang="en-US" dirty="0" err="1" smtClean="0"/>
              <a:t>mysql</a:t>
            </a:r>
            <a:r>
              <a:rPr lang="en-US" dirty="0" smtClean="0"/>
              <a:t> –u root</a:t>
            </a:r>
          </a:p>
          <a:p>
            <a:r>
              <a:rPr lang="en-US" dirty="0" err="1" smtClean="0"/>
              <a:t>Isikan</a:t>
            </a:r>
            <a:r>
              <a:rPr lang="en-US" dirty="0" smtClean="0"/>
              <a:t> </a:t>
            </a:r>
            <a:r>
              <a:rPr lang="en-US" dirty="0" err="1" smtClean="0"/>
              <a:t>sql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:</a:t>
            </a:r>
          </a:p>
          <a:p>
            <a:pPr marL="36576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create table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dbpegawai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6576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dbpegawai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65760" lvl="1" indent="0">
              <a:buNone/>
            </a:pPr>
            <a:r>
              <a:rPr lang="en-US" sz="1600" spc="100" dirty="0" smtClean="0">
                <a:latin typeface="Courier New" pitchFamily="49" charset="0"/>
                <a:cs typeface="Courier New" pitchFamily="49" charset="0"/>
              </a:rPr>
              <a:t>CREATE </a:t>
            </a:r>
            <a:r>
              <a:rPr lang="en-US" sz="1600" spc="100" dirty="0">
                <a:latin typeface="Courier New" pitchFamily="49" charset="0"/>
                <a:cs typeface="Courier New" pitchFamily="49" charset="0"/>
              </a:rPr>
              <a:t>TABLE </a:t>
            </a:r>
            <a:r>
              <a:rPr lang="en-US" sz="1600" spc="100" dirty="0" err="1">
                <a:latin typeface="Courier New" pitchFamily="49" charset="0"/>
                <a:cs typeface="Courier New" pitchFamily="49" charset="0"/>
              </a:rPr>
              <a:t>pegawai</a:t>
            </a:r>
            <a:r>
              <a:rPr lang="en-US" sz="1600" spc="100" dirty="0">
                <a:latin typeface="Courier New" pitchFamily="49" charset="0"/>
                <a:cs typeface="Courier New" pitchFamily="49" charset="0"/>
              </a:rPr>
              <a:t>( </a:t>
            </a:r>
          </a:p>
          <a:p>
            <a:pPr marL="365760" lvl="1" indent="0">
              <a:buNone/>
            </a:pPr>
            <a:r>
              <a:rPr lang="en-US" sz="1600" spc="100" dirty="0" smtClean="0">
                <a:latin typeface="Courier New" pitchFamily="49" charset="0"/>
                <a:cs typeface="Courier New" pitchFamily="49" charset="0"/>
              </a:rPr>
              <a:t>    NIP </a:t>
            </a:r>
            <a:r>
              <a:rPr lang="en-US" sz="1600" spc="100" dirty="0" err="1">
                <a:latin typeface="Courier New" pitchFamily="49" charset="0"/>
                <a:cs typeface="Courier New" pitchFamily="49" charset="0"/>
              </a:rPr>
              <a:t>varchar</a:t>
            </a:r>
            <a:r>
              <a:rPr lang="en-US" sz="1600" spc="100" dirty="0">
                <a:latin typeface="Courier New" pitchFamily="49" charset="0"/>
                <a:cs typeface="Courier New" pitchFamily="49" charset="0"/>
              </a:rPr>
              <a:t>(10) Primary Key, </a:t>
            </a:r>
          </a:p>
          <a:p>
            <a:pPr marL="365760" lvl="1" indent="0">
              <a:buNone/>
            </a:pPr>
            <a:r>
              <a:rPr lang="en-US" sz="1600" spc="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spc="100" dirty="0" err="1" smtClean="0">
                <a:latin typeface="Courier New" pitchFamily="49" charset="0"/>
                <a:cs typeface="Courier New" pitchFamily="49" charset="0"/>
              </a:rPr>
              <a:t>Nama</a:t>
            </a:r>
            <a:r>
              <a:rPr lang="en-US" sz="1600" spc="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spc="100" dirty="0" err="1">
                <a:latin typeface="Courier New" pitchFamily="49" charset="0"/>
                <a:cs typeface="Courier New" pitchFamily="49" charset="0"/>
              </a:rPr>
              <a:t>varchar</a:t>
            </a:r>
            <a:r>
              <a:rPr lang="en-US" sz="1600" spc="100" dirty="0">
                <a:latin typeface="Courier New" pitchFamily="49" charset="0"/>
                <a:cs typeface="Courier New" pitchFamily="49" charset="0"/>
              </a:rPr>
              <a:t>(30), </a:t>
            </a:r>
          </a:p>
          <a:p>
            <a:pPr marL="365760" lvl="1" indent="0">
              <a:buNone/>
            </a:pPr>
            <a:r>
              <a:rPr lang="en-US" sz="1600" spc="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spc="100" dirty="0" err="1" smtClean="0">
                <a:latin typeface="Courier New" pitchFamily="49" charset="0"/>
                <a:cs typeface="Courier New" pitchFamily="49" charset="0"/>
              </a:rPr>
              <a:t>JenisKelamin</a:t>
            </a:r>
            <a:r>
              <a:rPr lang="en-US" sz="1600" spc="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spc="100" dirty="0">
                <a:latin typeface="Courier New" pitchFamily="49" charset="0"/>
                <a:cs typeface="Courier New" pitchFamily="49" charset="0"/>
              </a:rPr>
              <a:t>char(1), </a:t>
            </a:r>
          </a:p>
          <a:p>
            <a:pPr marL="365760" lvl="1" indent="0">
              <a:buNone/>
            </a:pPr>
            <a:r>
              <a:rPr lang="en-US" sz="1600" spc="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spc="100" dirty="0" err="1" smtClean="0">
                <a:latin typeface="Courier New" pitchFamily="49" charset="0"/>
                <a:cs typeface="Courier New" pitchFamily="49" charset="0"/>
              </a:rPr>
              <a:t>Tinggi</a:t>
            </a:r>
            <a:r>
              <a:rPr lang="en-US" sz="1600" spc="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spc="1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spc="1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365760" lvl="1" indent="0">
              <a:buNone/>
            </a:pPr>
            <a:r>
              <a:rPr lang="en-US" sz="1600" spc="100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 lvl="1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Oleh : Andri Heryandi, M.T.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9B50-CA3E-478B-AA9F-BF9EEF526E1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Membuat</a:t>
            </a:r>
            <a:r>
              <a:rPr lang="en-US" dirty="0" smtClean="0"/>
              <a:t>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91227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kanan</a:t>
            </a:r>
            <a:r>
              <a:rPr lang="en-US" dirty="0" smtClean="0"/>
              <a:t> di </a:t>
            </a:r>
            <a:r>
              <a:rPr lang="en-US" dirty="0" err="1" smtClean="0"/>
              <a:t>nama</a:t>
            </a:r>
            <a:r>
              <a:rPr lang="en-US" dirty="0" smtClean="0"/>
              <a:t> java project, </a:t>
            </a:r>
            <a:r>
              <a:rPr lang="en-US" dirty="0" err="1" smtClean="0"/>
              <a:t>pilih</a:t>
            </a:r>
            <a:r>
              <a:rPr lang="en-US" dirty="0" smtClean="0"/>
              <a:t> New </a:t>
            </a:r>
            <a:r>
              <a:rPr lang="en-US" dirty="0" smtClean="0">
                <a:sym typeface="Wingdings" pitchFamily="2" charset="2"/>
              </a:rPr>
              <a:t> Package.</a:t>
            </a:r>
          </a:p>
          <a:p>
            <a:r>
              <a:rPr lang="en-US" dirty="0" smtClean="0">
                <a:sym typeface="Wingdings" pitchFamily="2" charset="2"/>
              </a:rPr>
              <a:t>Isi </a:t>
            </a:r>
            <a:r>
              <a:rPr lang="en-US" dirty="0" err="1" smtClean="0">
                <a:sym typeface="Wingdings" pitchFamily="2" charset="2"/>
              </a:rPr>
              <a:t>dengan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nama</a:t>
            </a:r>
            <a:r>
              <a:rPr lang="en-US" dirty="0" smtClean="0">
                <a:sym typeface="Wingdings" pitchFamily="2" charset="2"/>
              </a:rPr>
              <a:t> : “</a:t>
            </a:r>
            <a:r>
              <a:rPr lang="en-US" dirty="0" err="1" smtClean="0">
                <a:sym typeface="Wingdings" pitchFamily="2" charset="2"/>
              </a:rPr>
              <a:t>dbapp</a:t>
            </a:r>
            <a:r>
              <a:rPr lang="en-US" dirty="0" smtClean="0">
                <a:sym typeface="Wingdings" pitchFamily="2" charset="2"/>
              </a:rPr>
              <a:t>”. </a:t>
            </a:r>
            <a:r>
              <a:rPr lang="en-US" dirty="0" err="1" smtClean="0">
                <a:sym typeface="Wingdings" pitchFamily="2" charset="2"/>
              </a:rPr>
              <a:t>Kemudian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klik</a:t>
            </a:r>
            <a:r>
              <a:rPr lang="en-US" dirty="0" smtClean="0">
                <a:sym typeface="Wingdings" pitchFamily="2" charset="2"/>
              </a:rPr>
              <a:t> Finish.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Oleh : Andri Heryandi, M.T.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9B50-CA3E-478B-AA9F-BF9EEF526E1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Membuat</a:t>
            </a:r>
            <a:r>
              <a:rPr lang="en-US" dirty="0" smtClean="0"/>
              <a:t> Package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590800"/>
            <a:ext cx="40005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825990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Grid">
    <a:dk1>
      <a:sysClr val="windowText" lastClr="000000"/>
    </a:dk1>
    <a:lt1>
      <a:sysClr val="window" lastClr="FFFFFF"/>
    </a:lt1>
    <a:dk2>
      <a:srgbClr val="534949"/>
    </a:dk2>
    <a:lt2>
      <a:srgbClr val="CCD1B9"/>
    </a:lt2>
    <a:accent1>
      <a:srgbClr val="C66951"/>
    </a:accent1>
    <a:accent2>
      <a:srgbClr val="BF974D"/>
    </a:accent2>
    <a:accent3>
      <a:srgbClr val="928B70"/>
    </a:accent3>
    <a:accent4>
      <a:srgbClr val="87706B"/>
    </a:accent4>
    <a:accent5>
      <a:srgbClr val="94734E"/>
    </a:accent5>
    <a:accent6>
      <a:srgbClr val="6F777D"/>
    </a:accent6>
    <a:hlink>
      <a:srgbClr val="CC9900"/>
    </a:hlink>
    <a:folHlink>
      <a:srgbClr val="C0C0C0"/>
    </a:folHlink>
  </a:clrScheme>
</a:themeOverride>
</file>

<file path=ppt/theme/themeOverride2.xml><?xml version="1.0" encoding="utf-8"?>
<a:themeOverride xmlns:a="http://schemas.openxmlformats.org/drawingml/2006/main">
  <a:clrScheme name="Grid">
    <a:dk1>
      <a:sysClr val="windowText" lastClr="000000"/>
    </a:dk1>
    <a:lt1>
      <a:sysClr val="window" lastClr="FFFFFF"/>
    </a:lt1>
    <a:dk2>
      <a:srgbClr val="534949"/>
    </a:dk2>
    <a:lt2>
      <a:srgbClr val="CCD1B9"/>
    </a:lt2>
    <a:accent1>
      <a:srgbClr val="C66951"/>
    </a:accent1>
    <a:accent2>
      <a:srgbClr val="BF974D"/>
    </a:accent2>
    <a:accent3>
      <a:srgbClr val="928B70"/>
    </a:accent3>
    <a:accent4>
      <a:srgbClr val="87706B"/>
    </a:accent4>
    <a:accent5>
      <a:srgbClr val="94734E"/>
    </a:accent5>
    <a:accent6>
      <a:srgbClr val="6F777D"/>
    </a:accent6>
    <a:hlink>
      <a:srgbClr val="CC9900"/>
    </a:hlink>
    <a:folHlink>
      <a:srgbClr val="C0C0C0"/>
    </a:folHlink>
  </a:clrScheme>
</a:themeOverride>
</file>

<file path=ppt/theme/themeOverride3.xml><?xml version="1.0" encoding="utf-8"?>
<a:themeOverride xmlns:a="http://schemas.openxmlformats.org/drawingml/2006/main">
  <a:clrScheme name="Grid">
    <a:dk1>
      <a:sysClr val="windowText" lastClr="000000"/>
    </a:dk1>
    <a:lt1>
      <a:sysClr val="window" lastClr="FFFFFF"/>
    </a:lt1>
    <a:dk2>
      <a:srgbClr val="534949"/>
    </a:dk2>
    <a:lt2>
      <a:srgbClr val="CCD1B9"/>
    </a:lt2>
    <a:accent1>
      <a:srgbClr val="C66951"/>
    </a:accent1>
    <a:accent2>
      <a:srgbClr val="BF974D"/>
    </a:accent2>
    <a:accent3>
      <a:srgbClr val="928B70"/>
    </a:accent3>
    <a:accent4>
      <a:srgbClr val="87706B"/>
    </a:accent4>
    <a:accent5>
      <a:srgbClr val="94734E"/>
    </a:accent5>
    <a:accent6>
      <a:srgbClr val="6F777D"/>
    </a:accent6>
    <a:hlink>
      <a:srgbClr val="CC9900"/>
    </a:hlink>
    <a:folHlink>
      <a:srgbClr val="C0C0C0"/>
    </a:folHlink>
  </a:clrScheme>
</a:themeOverride>
</file>

<file path=ppt/theme/themeOverride4.xml><?xml version="1.0" encoding="utf-8"?>
<a:themeOverride xmlns:a="http://schemas.openxmlformats.org/drawingml/2006/main">
  <a:clrScheme name="Grid">
    <a:dk1>
      <a:sysClr val="windowText" lastClr="000000"/>
    </a:dk1>
    <a:lt1>
      <a:sysClr val="window" lastClr="FFFFFF"/>
    </a:lt1>
    <a:dk2>
      <a:srgbClr val="534949"/>
    </a:dk2>
    <a:lt2>
      <a:srgbClr val="CCD1B9"/>
    </a:lt2>
    <a:accent1>
      <a:srgbClr val="C66951"/>
    </a:accent1>
    <a:accent2>
      <a:srgbClr val="BF974D"/>
    </a:accent2>
    <a:accent3>
      <a:srgbClr val="928B70"/>
    </a:accent3>
    <a:accent4>
      <a:srgbClr val="87706B"/>
    </a:accent4>
    <a:accent5>
      <a:srgbClr val="94734E"/>
    </a:accent5>
    <a:accent6>
      <a:srgbClr val="6F777D"/>
    </a:accent6>
    <a:hlink>
      <a:srgbClr val="CC9900"/>
    </a:hlink>
    <a:folHlink>
      <a:srgbClr val="C0C0C0"/>
    </a:folHlink>
  </a:clrScheme>
</a:themeOverride>
</file>

<file path=ppt/theme/themeOverride5.xml><?xml version="1.0" encoding="utf-8"?>
<a:themeOverride xmlns:a="http://schemas.openxmlformats.org/drawingml/2006/main">
  <a:clrScheme name="Grid">
    <a:dk1>
      <a:sysClr val="windowText" lastClr="000000"/>
    </a:dk1>
    <a:lt1>
      <a:sysClr val="window" lastClr="FFFFFF"/>
    </a:lt1>
    <a:dk2>
      <a:srgbClr val="534949"/>
    </a:dk2>
    <a:lt2>
      <a:srgbClr val="CCD1B9"/>
    </a:lt2>
    <a:accent1>
      <a:srgbClr val="C66951"/>
    </a:accent1>
    <a:accent2>
      <a:srgbClr val="BF974D"/>
    </a:accent2>
    <a:accent3>
      <a:srgbClr val="928B70"/>
    </a:accent3>
    <a:accent4>
      <a:srgbClr val="87706B"/>
    </a:accent4>
    <a:accent5>
      <a:srgbClr val="94734E"/>
    </a:accent5>
    <a:accent6>
      <a:srgbClr val="6F777D"/>
    </a:accent6>
    <a:hlink>
      <a:srgbClr val="CC9900"/>
    </a:hlink>
    <a:folHlink>
      <a:srgbClr val="C0C0C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6589</TotalTime>
  <Words>2470</Words>
  <Application>Microsoft Office PowerPoint</Application>
  <PresentationFormat>On-screen Show (4:3)</PresentationFormat>
  <Paragraphs>977</Paragraphs>
  <Slides>59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Grid</vt:lpstr>
      <vt:lpstr>Membuat aplikasi database</vt:lpstr>
      <vt:lpstr>Contoh kasus</vt:lpstr>
      <vt:lpstr>Contoh kasus</vt:lpstr>
      <vt:lpstr>Contoh kasus</vt:lpstr>
      <vt:lpstr>Contoh kasus</vt:lpstr>
      <vt:lpstr>Langkah pengerjaan</vt:lpstr>
      <vt:lpstr>Langkah pengerjaan</vt:lpstr>
      <vt:lpstr>1. Membuat Database</vt:lpstr>
      <vt:lpstr>2. Membuat Package</vt:lpstr>
      <vt:lpstr>3. Import library jdbc</vt:lpstr>
      <vt:lpstr>3. Import library jdbc</vt:lpstr>
      <vt:lpstr>4. Membuat windows utama (MainApp)</vt:lpstr>
      <vt:lpstr>4. Membuat windows utama (MainApp)</vt:lpstr>
      <vt:lpstr>4. Membuat windows utama (MainApp)</vt:lpstr>
      <vt:lpstr>4. Membuat windows utama (MainApp)</vt:lpstr>
      <vt:lpstr>4. Membuat windows utama (MainApp)</vt:lpstr>
      <vt:lpstr>4. Membuat windows utama (MainApp)</vt:lpstr>
      <vt:lpstr>4. Membuat windows utama (MainApp)</vt:lpstr>
      <vt:lpstr>5. Membuat class model pegawai</vt:lpstr>
      <vt:lpstr>5. Membuat class model pegawai</vt:lpstr>
      <vt:lpstr>5. Membuat class model pegawai</vt:lpstr>
      <vt:lpstr>6. Membuat class DATABASE</vt:lpstr>
      <vt:lpstr>6. Membuat class DATABASE</vt:lpstr>
      <vt:lpstr>6. Membuat class DATABASE</vt:lpstr>
      <vt:lpstr>6. Membuat class DATABASE</vt:lpstr>
      <vt:lpstr>6. Membuat class DATABASE</vt:lpstr>
      <vt:lpstr>6. Membuat class DATABASE</vt:lpstr>
      <vt:lpstr>6. Membuat class DATABASE</vt:lpstr>
      <vt:lpstr>6. Membuat class DATABASE</vt:lpstr>
      <vt:lpstr>6. Membuat class DATABASE</vt:lpstr>
      <vt:lpstr>7. Membuat class tablemodel untuk data pegawai</vt:lpstr>
      <vt:lpstr>7. Membuat class tablemodel untuk data pegawai</vt:lpstr>
      <vt:lpstr>7. Membuat class tablemodel untuk data pegawai</vt:lpstr>
      <vt:lpstr>7. Membuat class tablemodel untuk data pegawai</vt:lpstr>
      <vt:lpstr>7. Membuat class tablemodel untuk data pegawai</vt:lpstr>
      <vt:lpstr>7. Membuat class tablemodel untuk data pegawai</vt:lpstr>
      <vt:lpstr>7. Membuat class tablemodel untuk data pegawai</vt:lpstr>
      <vt:lpstr>8. Menghubungkan class tabelmodel pegawai dengan jtable</vt:lpstr>
      <vt:lpstr>8. Menghubungkan class tabelmodel pegawai dengan jtable</vt:lpstr>
      <vt:lpstr>8. Menghubungkan class tabelmodel pegawai dengan jtable</vt:lpstr>
      <vt:lpstr>9. Membuat action untuk tombol refresh</vt:lpstr>
      <vt:lpstr>9. Membuat action untuk tombol refresh</vt:lpstr>
      <vt:lpstr>10. Membuat action untuk tombol filter</vt:lpstr>
      <vt:lpstr>10. Membuat action untuk tombol filter</vt:lpstr>
      <vt:lpstr>10. Membuat action untuk tombol filter</vt:lpstr>
      <vt:lpstr>10. Membuat action untuk tombol filter</vt:lpstr>
      <vt:lpstr>11. Membuat form tambah pegawai</vt:lpstr>
      <vt:lpstr>11. Membuat form tambah pegawai</vt:lpstr>
      <vt:lpstr>11. Membuat form tambah pegawai</vt:lpstr>
      <vt:lpstr>12. Membuat action untuk tombol tambah</vt:lpstr>
      <vt:lpstr>12. Membuat action untuk tombol tambah</vt:lpstr>
      <vt:lpstr>13. Membuat form EDIT pegawai</vt:lpstr>
      <vt:lpstr>13. Membuat form EDIT pegawai</vt:lpstr>
      <vt:lpstr>13. Membuat form EDIT pegawai</vt:lpstr>
      <vt:lpstr>13. Membuat form EDIT pegawai</vt:lpstr>
      <vt:lpstr>14. Membuat action untuk tombol EDIT</vt:lpstr>
      <vt:lpstr>14. Membuat action untuk tombol EDIT</vt:lpstr>
      <vt:lpstr>15. Membuat action untuk tombol hapus</vt:lpstr>
      <vt:lpstr>15. Membuat action untuk tombol hapus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MB</dc:creator>
  <cp:lastModifiedBy>Labkom5</cp:lastModifiedBy>
  <cp:revision>480</cp:revision>
  <dcterms:created xsi:type="dcterms:W3CDTF">2010-08-31T04:22:45Z</dcterms:created>
  <dcterms:modified xsi:type="dcterms:W3CDTF">2014-06-27T01:43:09Z</dcterms:modified>
</cp:coreProperties>
</file>