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A7299D8-B072-49AB-B064-43BCFF4B438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This is a fake USAA site it’s the first thing phishing site I crawled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All of this is stored in a MySQL db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Got 100,000s of results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Fine tuning whitelist?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Grabbing safe and unsafe sites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Each step out from this seed has still been pretty full of shady websites, which means we’re getting exponentially more “bad” copy at every level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All of this is stored in a MySQL db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Got 100,000s of results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Fine tuning whitelist?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Grabbing safe and unsafe sites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Each step out from this seed has still been pretty full of shady websites, which means we’re getting exponentially more “bad” copy at every level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- As opposed to using reporting, which generally requires time and means that somebody has already been scammed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Getting site copy with a couple of crawlers- automatically scraping email spam, had less luck with FB, craigslist, etc.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originally this was supposed to be my whole role in the project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build as large a corpus as possible for learning and testing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Yielding some idea of the graph of these sites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I’m learning about machine learning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Getting site copy with a couple of crawlers- automatically scraping email spam, had less luck with FB, craigslist, etc.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originally this was supposed to be my whole role in the project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build as large a corpus as possible for learning and testing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Yielding some idea of the graph of these sites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I’m learning about machine learning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Getting site copy with a couple of crawlers- automatically scraping email spam, had less luck with FB, craigslist, etc.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originally this was supposed to be my whole role in the project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build as large a corpus as possible for learning and testing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Yielding some idea of the graph of these sites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I’m learning about machine learning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Getting site copy with a couple of crawlers- automatically scraping email spam, had less luck with FB, craigslist, etc.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originally this was supposed to be my whole role in the project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build as large a corpus as possible for learning and testing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Yielding some idea of the graph of these sites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I’m learning about machine learning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Getting site copy with a couple of crawlers- automatically scraping email spam, had less luck with FB, craigslist, etc.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originally this was supposed to be my whole role in the project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build as large a corpus as possible for learning and testing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Yielding some idea of the graph of these sites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I’m learning about machine learning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Getting site copy with a couple of crawlers- automatically scraping email spam, had less luck with FB, craigslist, etc.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originally this was supposed to be my whole role in the project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build as large a corpus as possible for learning and testing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Yielding some idea of the graph of these sites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I’m learning about machine learning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Getting site copy with a couple of crawlers- automatically scraping email spam, had less luck with FB, craigslist, etc.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originally this was supposed to be my whole role in the project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build as large a corpus as possible for learning and testing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Yielding some idea of the graph of these sites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2000">
                <a:latin typeface="Arial"/>
              </a:rPr>
              <a:t>I’m learning about machine learning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2280" y="1635120"/>
            <a:ext cx="8829720" cy="5043240"/>
          </a:xfrm>
          <a:prstGeom prst="rect">
            <a:avLst/>
          </a:prstGeom>
          <a:solidFill>
            <a:srgbClr val="ccd1b9"/>
          </a:solidFill>
          <a:ln w="1908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152280" y="152280"/>
            <a:ext cx="8811720" cy="1344240"/>
          </a:xfrm>
          <a:prstGeom prst="rect">
            <a:avLst/>
          </a:prstGeom>
          <a:solidFill>
            <a:srgbClr val="534949"/>
          </a:solidFill>
          <a:ln w="1908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7010280" y="152280"/>
            <a:ext cx="1978920" cy="6554160"/>
          </a:xfrm>
          <a:prstGeom prst="rect">
            <a:avLst/>
          </a:prstGeom>
          <a:solidFill>
            <a:srgbClr val="c66951"/>
          </a:solidFill>
          <a:ln w="1908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152280" y="154080"/>
            <a:ext cx="6703560" cy="6550920"/>
          </a:xfrm>
          <a:prstGeom prst="rect">
            <a:avLst/>
          </a:prstGeom>
          <a:solidFill>
            <a:srgbClr val="534949"/>
          </a:solidFill>
          <a:ln w="1908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2280" y="1635120"/>
            <a:ext cx="8829720" cy="5043240"/>
          </a:xfrm>
          <a:prstGeom prst="rect">
            <a:avLst/>
          </a:prstGeom>
          <a:solidFill>
            <a:srgbClr val="ccd1b9"/>
          </a:solidFill>
          <a:ln w="1908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152280" y="152280"/>
            <a:ext cx="8811720" cy="1344240"/>
          </a:xfrm>
          <a:prstGeom prst="rect">
            <a:avLst/>
          </a:prstGeom>
          <a:solidFill>
            <a:srgbClr val="534949"/>
          </a:solidFill>
          <a:ln w="19080">
            <a:noFill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010280" y="2053080"/>
            <a:ext cx="1978920" cy="182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900">
                <a:solidFill>
                  <a:srgbClr val="ffffff"/>
                </a:solidFill>
                <a:latin typeface="Franklin Gothic Medium"/>
              </a:rPr>
              <a:t>Cody Braun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685800"/>
            <a:ext cx="6322320" cy="556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Franklin Gothic Medium"/>
              </a:rPr>
              <a:t>Predicting Critical Success with Film Script Features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80880" y="1719000"/>
            <a:ext cx="8405640" cy="44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Plot, as determined by sentiment analysis at 20 points throughout script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FEATURES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3200400"/>
            <a:ext cx="4387320" cy="330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FEATURES</a:t>
            </a:r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737360"/>
            <a:ext cx="6399000" cy="482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FEATURES</a:t>
            </a: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828800"/>
            <a:ext cx="6185880" cy="466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0880" y="1719000"/>
            <a:ext cx="8405640" cy="44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Getting any results with NB or SVM took very careful tweaking of parameters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CLASSIFIER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3474720"/>
            <a:ext cx="7236000" cy="300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80880" y="1719000"/>
            <a:ext cx="8405640" cy="44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Neural network (RBM) with decision trees had much better performance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CLASSIFIER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9760" y="3017520"/>
            <a:ext cx="6817320" cy="342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80880" y="1719000"/>
            <a:ext cx="8405640" cy="44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Sort of surprised to get close to 90% accuracy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Other research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Room for improvement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CONCLUSION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80880" y="1719000"/>
            <a:ext cx="8405640" cy="44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Studios schedule films likely to garner critical success during awards seasons and dump the rest on audiences over the summer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FILM CRITICAL SUCCESS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83280" y="3816000"/>
            <a:ext cx="1870920" cy="276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80880" y="1719000"/>
            <a:ext cx="8405640" cy="44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Scraped approximately 2,000 scripts from several sites and paired them with Rotten Tomatoes data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DATA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80880" y="1719000"/>
            <a:ext cx="8405640" cy="44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Script length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TF-IDF vector (using up to trigrams)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Metadata, including genre and year of release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FEATURES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0880" y="1719000"/>
            <a:ext cx="8405640" cy="44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“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Uniqueness” of a script, as determined by cosine distance from films in that year and pairwise distance from all films in the corpus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FEATURES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91840" y="4088160"/>
            <a:ext cx="1919160" cy="249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280" y="1810800"/>
            <a:ext cx="4890600" cy="440532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UNIQUENESS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UNIQUENESS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7360" y="2194560"/>
            <a:ext cx="6080040" cy="321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80880" y="1719000"/>
            <a:ext cx="8405640" cy="44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Sentence count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Sentence length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"/>
            </a:pPr>
            <a:r>
              <a:rPr lang="en-US" sz="3200">
                <a:solidFill>
                  <a:srgbClr val="534949"/>
                </a:solidFill>
                <a:latin typeface="Franklin Gothic Medium"/>
              </a:rPr>
              <a:t> </a:t>
            </a:r>
            <a:r>
              <a:rPr lang="en-US" sz="3200">
                <a:solidFill>
                  <a:srgbClr val="534949"/>
                </a:solidFill>
                <a:latin typeface="Franklin Gothic Medium"/>
              </a:rPr>
              <a:t>Lexical complexity: set of all words in script / bag of all words in script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FEATURES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1828800"/>
            <a:ext cx="8405640" cy="548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380880" y="355680"/>
            <a:ext cx="8379000" cy="105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Franklin Gothic Medium"/>
              </a:rPr>
              <a:t>SENTENCE LENGTH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79480" y="1828800"/>
            <a:ext cx="3994200" cy="493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