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Cody Brewer</a:t>
            </a: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What makes a song good? My opinion: Danceability </a:t>
            </a:r>
          </a:p>
          <a:p>
            <a:pPr lvl="0"/>
            <a:r>
              <a:rPr lang="en-US" dirty="0"/>
              <a:t>How long is a typical song? 3.8 minutes</a:t>
            </a:r>
          </a:p>
          <a:p>
            <a:pPr lvl="0"/>
            <a:r>
              <a:rPr lang="en-US" dirty="0"/>
              <a:t>How many songs make it to the top? 10 for 2017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13E8-68ED-446C-ACF5-C2E5ED8E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E58E-6C85-445F-B970-4284A81F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terms of danceability Kendrick Lamar wins with his song HUMBLE at a total of .904 (scale of 0-1). This song also claimed highest tempo at 150.02</a:t>
            </a:r>
          </a:p>
          <a:p>
            <a:endParaRPr lang="en-US" dirty="0"/>
          </a:p>
          <a:p>
            <a:r>
              <a:rPr lang="en-US" dirty="0"/>
              <a:t>For energy we have Despacito – Remix at .815 </a:t>
            </a:r>
          </a:p>
          <a:p>
            <a:endParaRPr lang="en-US" dirty="0"/>
          </a:p>
          <a:p>
            <a:r>
              <a:rPr lang="en-US" dirty="0"/>
              <a:t>For Liveness we have Congratulations by Post Malone with a score of .212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3D8C-5244-4D0A-9104-02CB570A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6B31-CDA4-44BA-92EC-3720C46A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at different aspects of music, I learned a better appreciation for artists.</a:t>
            </a:r>
          </a:p>
          <a:p>
            <a:r>
              <a:rPr lang="en-US" dirty="0"/>
              <a:t>Gained an appreciation for the complexity and opinionated views of music.</a:t>
            </a:r>
          </a:p>
          <a:p>
            <a:r>
              <a:rPr lang="en-US" dirty="0"/>
              <a:t>We found out how hard it is to do a project at the very last moment.</a:t>
            </a:r>
          </a:p>
        </p:txBody>
      </p:sp>
    </p:spTree>
    <p:extLst>
      <p:ext uri="{BB962C8B-B14F-4D97-AF65-F5344CB8AC3E}">
        <p14:creationId xmlns:p14="http://schemas.microsoft.com/office/powerpoint/2010/main" val="39723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28</TotalTime>
  <Words>140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Sheet music design template</vt:lpstr>
      <vt:lpstr>Final Project</vt:lpstr>
      <vt:lpstr>Introduction</vt:lpstr>
      <vt:lpstr>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cody brewer</dc:creator>
  <cp:lastModifiedBy>cody brewer</cp:lastModifiedBy>
  <cp:revision>1</cp:revision>
  <dcterms:created xsi:type="dcterms:W3CDTF">2022-04-27T17:41:54Z</dcterms:created>
  <dcterms:modified xsi:type="dcterms:W3CDTF">2022-04-27T18:09:59Z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