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41" autoAdjust="0"/>
  </p:normalViewPr>
  <p:slideViewPr>
    <p:cSldViewPr snapToGrid="0" snapToObjects="1">
      <p:cViewPr varScale="1">
        <p:scale>
          <a:sx n="116" d="100"/>
          <a:sy n="116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2C29E-720B-F149-836B-51BABB59FB3E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C644C-677E-D041-BEC2-525314CCB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Blue ellipses represent calculated position for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beacon_uuid</a:t>
            </a:r>
            <a:r>
              <a:rPr lang="en-US" baseline="0" dirty="0" smtClean="0"/>
              <a:t> = 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x/y scale is a starting point, we can adjust as it fits </a:t>
            </a:r>
            <a:r>
              <a:rPr lang="en-US" baseline="0" smtClean="0"/>
              <a:t>the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C644C-677E-D041-BEC2-525314CCBF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2294-D722-F348-A3D4-1EDAF631AAAD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CBDD-CAC1-EA44-BE28-2551F92C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2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605" y="563135"/>
            <a:ext cx="3737869" cy="289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Q1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8474" y="3462696"/>
            <a:ext cx="3737869" cy="289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Q4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8474" y="563135"/>
            <a:ext cx="3737869" cy="289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Q2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605" y="3462696"/>
            <a:ext cx="3737869" cy="2899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Q3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775" y="62903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5513" y="6290367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9047" y="62870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382" y="3278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0448" y="37846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799202" y="597133"/>
            <a:ext cx="484093" cy="331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46427" y="3315663"/>
            <a:ext cx="484093" cy="331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1926614" y="3462696"/>
            <a:ext cx="484093" cy="3316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Splunk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Sievert</dc:creator>
  <cp:lastModifiedBy>Stefan Sievert</cp:lastModifiedBy>
  <cp:revision>3</cp:revision>
  <dcterms:created xsi:type="dcterms:W3CDTF">2014-07-31T18:37:27Z</dcterms:created>
  <dcterms:modified xsi:type="dcterms:W3CDTF">2014-07-31T19:03:49Z</dcterms:modified>
</cp:coreProperties>
</file>