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7" r:id="rId6"/>
    <p:sldId id="259" r:id="rId7"/>
    <p:sldId id="268" r:id="rId8"/>
    <p:sldId id="260" r:id="rId9"/>
    <p:sldId id="269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720"/>
  </p:normalViewPr>
  <p:slideViewPr>
    <p:cSldViewPr snapToGrid="0">
      <p:cViewPr>
        <p:scale>
          <a:sx n="85" d="100"/>
          <a:sy n="85" d="100"/>
        </p:scale>
        <p:origin x="10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38E8-1733-CA49-BD3D-A5403FC3B59E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D628A-8BBF-4C46-94D4-BA234466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2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D628A-8BBF-4C46-94D4-BA234466E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48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6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AAFC-BFC9-AE48-A5AC-E780199B97C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8C235A-C415-A840-87FC-A1EAD2E0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2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12E-D131-A81B-9562-A0792F7F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013" y="1363133"/>
            <a:ext cx="8915399" cy="2262781"/>
          </a:xfrm>
        </p:spPr>
        <p:txBody>
          <a:bodyPr/>
          <a:lstStyle/>
          <a:p>
            <a:r>
              <a:rPr lang="en-US" dirty="0"/>
              <a:t>Spring Boot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7A76C-070D-0CE2-4EC6-7C45438A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6" y="4931725"/>
            <a:ext cx="8915399" cy="1126283"/>
          </a:xfrm>
        </p:spPr>
        <p:txBody>
          <a:bodyPr>
            <a:normAutofit/>
          </a:bodyPr>
          <a:lstStyle/>
          <a:p>
            <a:r>
              <a:rPr lang="en-US" sz="2200" dirty="0"/>
              <a:t>Anna Pilot</a:t>
            </a:r>
          </a:p>
        </p:txBody>
      </p:sp>
    </p:spTree>
    <p:extLst>
      <p:ext uri="{BB962C8B-B14F-4D97-AF65-F5344CB8AC3E}">
        <p14:creationId xmlns:p14="http://schemas.microsoft.com/office/powerpoint/2010/main" val="181674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6813-E353-E1CC-C703-54AD5A7F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345" y="965201"/>
            <a:ext cx="8315856" cy="423333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 (</a:t>
            </a: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Inversion of Control)</a:t>
            </a: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framework will create it for you when you need it.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no need to initialize one by developer, like new item.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(Give the one 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IPad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example)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Container</a:t>
            </a:r>
          </a:p>
          <a:p>
            <a:pPr marL="0" indent="0">
              <a:buNone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(Graph and understanding)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6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B184-7C7E-4D3E-2726-31C6E0A1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878" y="930589"/>
            <a:ext cx="8915400" cy="497914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Configuration?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the constructor method in configuration class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@Bean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annotation which is applied on a method </a:t>
            </a:r>
            <a:r>
              <a:rPr lang="en-US" sz="20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specify that it returns a bean to be managed by Spring IoC Container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1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D708-7550-39BE-C09A-E3EE740D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146" y="964456"/>
            <a:ext cx="8915400" cy="484367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 (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Dependency Injection)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is responsible to create objects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Dependency injection is a pattern we can use to implement IoC, where the control being inverted is setting an object's dependencies.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Connecting objects with other objects, or “injecting” objects into other objects, is done by an assembler rather than by the objects themselves.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methods of DI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on field, on setter, on constructor</a:t>
            </a:r>
          </a:p>
          <a:p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Autowired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used for </a:t>
            </a:r>
            <a:r>
              <a:rPr lang="en-US" sz="20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automatic dependency injection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Spring framework is built on dependency injection and we inject the class dependencies through spring bean configuration file.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A481-D062-EB94-B638-B0F099C2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45" y="795867"/>
            <a:ext cx="9247188" cy="5080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@Component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is an annotation that allows Spring to automatically detect our custom beans.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 will scan our application for classes annotated with @Component. Instantiate them and inject any specified dependencies into them.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@Controller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 indicates that a particular class serves the role of a controller.</a:t>
            </a: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@Service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indicates that a particular class serves the role of a controller.</a:t>
            </a:r>
            <a:endParaRPr lang="en-US" sz="2000" b="1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@Repository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 indicates that a particular class serves the role of a controller.</a:t>
            </a:r>
            <a:endParaRPr lang="en-US" sz="2000" b="1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@Qualifier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(value = “ipad1”)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how to identify two instances with return </a:t>
            </a:r>
            <a:r>
              <a:rPr lang="en-US" sz="20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data types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(Give 2 </a:t>
            </a:r>
            <a:r>
              <a:rPr lang="en-US" sz="20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IPad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Room example)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4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8499-AB51-1BAD-30FA-F658C189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545" y="880533"/>
            <a:ext cx="8915400" cy="53340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 Reflection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Java program to manipulate internal fields of the program. And it’s possible for java to obtain the names of all its fields members and display them.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ex: give a customized class, and initialize and call </a:t>
            </a:r>
          </a:p>
          <a:p>
            <a:pPr marL="0" indent="0">
              <a:buNone/>
            </a:pPr>
            <a:r>
              <a:rPr lang="en-US" sz="2000" dirty="0"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c = </a:t>
            </a:r>
            <a:r>
              <a:rPr lang="en-US" sz="2000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cat.getClass</a:t>
            </a:r>
            <a:r>
              <a:rPr lang="en-US" sz="2000" dirty="0"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from c, it can get all internal fields name from cat Class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it also can change values through the Class 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That’s how internal Spring works to get/ set value for objects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4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DBB-083F-7681-CB90-B3C3DDD3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880533"/>
            <a:ext cx="8915400" cy="4216400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Annotation?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developer the metadata (information) to the program elements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 we use 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a web application for backend fast and easily 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start a </a:t>
            </a: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Project?</a:t>
            </a: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Show how to start a hello world project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B9B6-E339-CB15-6200-B8AE0481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479" y="770466"/>
            <a:ext cx="7706254" cy="4512734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localhost IP address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same with 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127.0.0.1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Maven?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pom.xml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Dependency?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Spring Boot Project / Migration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97C5-9C5E-7D76-5F6C-6D97E5D4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212" y="846665"/>
            <a:ext cx="8915400" cy="487680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Restful API?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 an interface that two computer systems use to exchange information securely over the internet. 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RESTful API is an interface that two computer systems use to exchange information securely over the internet. Most business applications have to communicate with other internal and third-party applications to perform various tasks. For example, CRUD operations can be made by calling APIs.</a:t>
            </a:r>
          </a:p>
          <a:p>
            <a:pPr marL="0" indent="0">
              <a:buNone/>
            </a:pPr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CRUD operation?</a:t>
            </a: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Create, read, update, delete.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2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5BD0-9E5A-679C-80FC-467036C2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834" y="91470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Demo project, including folders: 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ntity (Models - setter and getter)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 (use a map to mock Data Storage – manipulate multiple </a:t>
            </a: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Dao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 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ervice (business logic - call repository method to manipulate data )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Controller (Setting API communicated interface)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ADFFA-C380-51C7-ED17-B8D088D21518}"/>
              </a:ext>
            </a:extLst>
          </p:cNvPr>
          <p:cNvSpPr txBox="1"/>
          <p:nvPr/>
        </p:nvSpPr>
        <p:spPr>
          <a:xfrm>
            <a:off x="2523067" y="220132"/>
            <a:ext cx="84158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RequestMapping</a:t>
            </a:r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GetMa</a:t>
            </a: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pping</a:t>
            </a: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PathVariable</a:t>
            </a:r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RequestParam</a:t>
            </a:r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4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DFB7-1C44-D620-6699-EDE93353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820189"/>
            <a:ext cx="853321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 6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your first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project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Migrate your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SpringMVC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code into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boot it up</a:t>
            </a:r>
          </a:p>
        </p:txBody>
      </p:sp>
    </p:spTree>
    <p:extLst>
      <p:ext uri="{BB962C8B-B14F-4D97-AF65-F5344CB8AC3E}">
        <p14:creationId xmlns:p14="http://schemas.microsoft.com/office/powerpoint/2010/main" val="15513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A6E9-10A0-9F3C-42C6-62CE1249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45" y="812800"/>
            <a:ext cx="8915400" cy="4893734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define the path/</a:t>
            </a:r>
            <a:r>
              <a:rPr lang="en-US" sz="20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</a:t>
            </a:r>
            <a:endParaRPr lang="en-US" sz="20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use Postman Tool</a:t>
            </a:r>
          </a:p>
          <a:p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RequestBody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ResponseBody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Defines for APIs</a:t>
            </a:r>
          </a:p>
          <a:p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entity has an association example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9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A5F-C1A6-F82E-126E-211D1FF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576" y="83681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 7 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 your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project with two entity’s association.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6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{13AFB534-3D31-4947-8DC7-A846219B89A4}tf10001069</Template>
  <TotalTime>1742</TotalTime>
  <Words>687</Words>
  <Application>Microsoft Macintosh PowerPoint</Application>
  <PresentationFormat>Widescreen</PresentationFormat>
  <Paragraphs>141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Helvetica Neue</vt:lpstr>
      <vt:lpstr>Wingdings 3</vt:lpstr>
      <vt:lpstr>Wisp</vt:lpstr>
      <vt:lpstr>Spring Boot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</dc:title>
  <dc:creator>m55</dc:creator>
  <cp:lastModifiedBy>m55</cp:lastModifiedBy>
  <cp:revision>43</cp:revision>
  <dcterms:created xsi:type="dcterms:W3CDTF">2022-12-27T00:55:59Z</dcterms:created>
  <dcterms:modified xsi:type="dcterms:W3CDTF">2023-01-31T02:59:20Z</dcterms:modified>
</cp:coreProperties>
</file>