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62" r:id="rId7"/>
    <p:sldId id="257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18F73-8E0D-4FED-9791-9C834E8972FF}" v="41" dt="2019-12-17T04:25:0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14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16T21:19:58.774" idx="1">
    <p:pos x="642" y="751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5AF21-BB9B-42C6-9A30-D4CBFA2103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82E80B-4547-458B-ACC7-C766AFFB3B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</a:t>
          </a:r>
        </a:p>
      </dgm:t>
    </dgm:pt>
    <dgm:pt modelId="{DE992619-E383-495E-85A6-DC3474452460}" type="parTrans" cxnId="{6764A510-A2D8-4C88-9879-0D4D66E57307}">
      <dgm:prSet/>
      <dgm:spPr/>
      <dgm:t>
        <a:bodyPr/>
        <a:lstStyle/>
        <a:p>
          <a:endParaRPr lang="en-US"/>
        </a:p>
      </dgm:t>
    </dgm:pt>
    <dgm:pt modelId="{E433A251-169A-4F48-9790-F754E568FEB9}" type="sibTrans" cxnId="{6764A510-A2D8-4C88-9879-0D4D66E57307}">
      <dgm:prSet/>
      <dgm:spPr/>
      <dgm:t>
        <a:bodyPr/>
        <a:lstStyle/>
        <a:p>
          <a:endParaRPr lang="en-US"/>
        </a:p>
      </dgm:t>
    </dgm:pt>
    <dgm:pt modelId="{396C4200-08A5-45DC-AAEF-8E3251B920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Provision</a:t>
          </a:r>
        </a:p>
      </dgm:t>
    </dgm:pt>
    <dgm:pt modelId="{14A74BC9-5CE9-459C-9D67-C30729B29559}" type="parTrans" cxnId="{B786376C-B5BE-4A64-8E3F-B5EF35EB15A0}">
      <dgm:prSet/>
      <dgm:spPr/>
      <dgm:t>
        <a:bodyPr/>
        <a:lstStyle/>
        <a:p>
          <a:endParaRPr lang="en-US"/>
        </a:p>
      </dgm:t>
    </dgm:pt>
    <dgm:pt modelId="{A4014E45-AC82-4713-95A7-A013000690D5}" type="sibTrans" cxnId="{B786376C-B5BE-4A64-8E3F-B5EF35EB15A0}">
      <dgm:prSet/>
      <dgm:spPr/>
      <dgm:t>
        <a:bodyPr/>
        <a:lstStyle/>
        <a:p>
          <a:endParaRPr lang="en-US"/>
        </a:p>
      </dgm:t>
    </dgm:pt>
    <dgm:pt modelId="{C0963CB8-DA1C-49E2-BE99-B2C094E00E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Publish</a:t>
          </a:r>
        </a:p>
      </dgm:t>
    </dgm:pt>
    <dgm:pt modelId="{DD34CD32-12C8-47B9-85FB-3EA980644D47}" type="parTrans" cxnId="{554E1623-BE21-4E32-B1A5-B966D1682944}">
      <dgm:prSet/>
      <dgm:spPr/>
      <dgm:t>
        <a:bodyPr/>
        <a:lstStyle/>
        <a:p>
          <a:endParaRPr lang="en-US"/>
        </a:p>
      </dgm:t>
    </dgm:pt>
    <dgm:pt modelId="{E6302700-0A7D-42E0-974D-473DA4E2A96F}" type="sibTrans" cxnId="{554E1623-BE21-4E32-B1A5-B966D1682944}">
      <dgm:prSet/>
      <dgm:spPr/>
      <dgm:t>
        <a:bodyPr/>
        <a:lstStyle/>
        <a:p>
          <a:endParaRPr lang="en-US"/>
        </a:p>
      </dgm:t>
    </dgm:pt>
    <dgm:pt modelId="{2271DD3C-C3E0-4DC8-B6A5-0A53CC3A2A02}" type="pres">
      <dgm:prSet presAssocID="{3025AF21-BB9B-42C6-9A30-D4CBFA210386}" presName="root" presStyleCnt="0">
        <dgm:presLayoutVars>
          <dgm:dir/>
          <dgm:resizeHandles val="exact"/>
        </dgm:presLayoutVars>
      </dgm:prSet>
      <dgm:spPr/>
    </dgm:pt>
    <dgm:pt modelId="{19C0D4CB-0BC3-4715-B1C0-92AF57BD15AB}" type="pres">
      <dgm:prSet presAssocID="{5082E80B-4547-458B-ACC7-C766AFFB3B5E}" presName="compNode" presStyleCnt="0"/>
      <dgm:spPr/>
    </dgm:pt>
    <dgm:pt modelId="{35212CD3-A844-456F-9910-E51FF00A9F9E}" type="pres">
      <dgm:prSet presAssocID="{5082E80B-4547-458B-ACC7-C766AFFB3B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24CD099-3F19-4E48-AC20-240FB64D35DA}" type="pres">
      <dgm:prSet presAssocID="{5082E80B-4547-458B-ACC7-C766AFFB3B5E}" presName="spaceRect" presStyleCnt="0"/>
      <dgm:spPr/>
    </dgm:pt>
    <dgm:pt modelId="{9BC90299-D1AF-4E02-9703-41925A1CE414}" type="pres">
      <dgm:prSet presAssocID="{5082E80B-4547-458B-ACC7-C766AFFB3B5E}" presName="textRect" presStyleLbl="revTx" presStyleIdx="0" presStyleCnt="3">
        <dgm:presLayoutVars>
          <dgm:chMax val="1"/>
          <dgm:chPref val="1"/>
        </dgm:presLayoutVars>
      </dgm:prSet>
      <dgm:spPr/>
    </dgm:pt>
    <dgm:pt modelId="{D559B64D-022D-4195-B479-0DA48E7D271E}" type="pres">
      <dgm:prSet presAssocID="{E433A251-169A-4F48-9790-F754E568FEB9}" presName="sibTrans" presStyleCnt="0"/>
      <dgm:spPr/>
    </dgm:pt>
    <dgm:pt modelId="{3A2899D1-FD26-4141-BAC5-63643BA88A7A}" type="pres">
      <dgm:prSet presAssocID="{396C4200-08A5-45DC-AAEF-8E3251B92090}" presName="compNode" presStyleCnt="0"/>
      <dgm:spPr/>
    </dgm:pt>
    <dgm:pt modelId="{AC380912-0D51-4481-818F-70568D386B0B}" type="pres">
      <dgm:prSet presAssocID="{396C4200-08A5-45DC-AAEF-8E3251B92090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06422FB7-9400-45D9-94DB-7B18A76AE114}" type="pres">
      <dgm:prSet presAssocID="{396C4200-08A5-45DC-AAEF-8E3251B92090}" presName="spaceRect" presStyleCnt="0"/>
      <dgm:spPr/>
    </dgm:pt>
    <dgm:pt modelId="{24598F6F-2D98-4B0B-A2CF-7142DFF7193F}" type="pres">
      <dgm:prSet presAssocID="{396C4200-08A5-45DC-AAEF-8E3251B92090}" presName="textRect" presStyleLbl="revTx" presStyleIdx="1" presStyleCnt="3">
        <dgm:presLayoutVars>
          <dgm:chMax val="1"/>
          <dgm:chPref val="1"/>
        </dgm:presLayoutVars>
      </dgm:prSet>
      <dgm:spPr/>
    </dgm:pt>
    <dgm:pt modelId="{F45E5296-3765-408C-B021-462577F5158E}" type="pres">
      <dgm:prSet presAssocID="{A4014E45-AC82-4713-95A7-A013000690D5}" presName="sibTrans" presStyleCnt="0"/>
      <dgm:spPr/>
    </dgm:pt>
    <dgm:pt modelId="{85FC7852-7596-450C-9A5E-1C6E4CDCE0BD}" type="pres">
      <dgm:prSet presAssocID="{C0963CB8-DA1C-49E2-BE99-B2C094E00EC4}" presName="compNode" presStyleCnt="0"/>
      <dgm:spPr/>
    </dgm:pt>
    <dgm:pt modelId="{5E892DCE-2266-406B-AC03-97C581CB8208}" type="pres">
      <dgm:prSet presAssocID="{C0963CB8-DA1C-49E2-BE99-B2C094E00EC4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B19BFA82-9587-4C3A-82F7-DB5F121242B3}" type="pres">
      <dgm:prSet presAssocID="{C0963CB8-DA1C-49E2-BE99-B2C094E00EC4}" presName="spaceRect" presStyleCnt="0"/>
      <dgm:spPr/>
    </dgm:pt>
    <dgm:pt modelId="{77287F9E-5486-4F11-AFDA-E8518F6D86C4}" type="pres">
      <dgm:prSet presAssocID="{C0963CB8-DA1C-49E2-BE99-B2C094E00E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7037008-2B79-4B4B-9033-57389541D386}" type="presOf" srcId="{5082E80B-4547-458B-ACC7-C766AFFB3B5E}" destId="{9BC90299-D1AF-4E02-9703-41925A1CE414}" srcOrd="0" destOrd="0" presId="urn:microsoft.com/office/officeart/2018/2/layout/IconLabelList"/>
    <dgm:cxn modelId="{6764A510-A2D8-4C88-9879-0D4D66E57307}" srcId="{3025AF21-BB9B-42C6-9A30-D4CBFA210386}" destId="{5082E80B-4547-458B-ACC7-C766AFFB3B5E}" srcOrd="0" destOrd="0" parTransId="{DE992619-E383-495E-85A6-DC3474452460}" sibTransId="{E433A251-169A-4F48-9790-F754E568FEB9}"/>
    <dgm:cxn modelId="{554E1623-BE21-4E32-B1A5-B966D1682944}" srcId="{3025AF21-BB9B-42C6-9A30-D4CBFA210386}" destId="{C0963CB8-DA1C-49E2-BE99-B2C094E00EC4}" srcOrd="2" destOrd="0" parTransId="{DD34CD32-12C8-47B9-85FB-3EA980644D47}" sibTransId="{E6302700-0A7D-42E0-974D-473DA4E2A96F}"/>
    <dgm:cxn modelId="{96C47833-8305-42FB-8EBA-9B973DA5D073}" type="presOf" srcId="{C0963CB8-DA1C-49E2-BE99-B2C094E00EC4}" destId="{77287F9E-5486-4F11-AFDA-E8518F6D86C4}" srcOrd="0" destOrd="0" presId="urn:microsoft.com/office/officeart/2018/2/layout/IconLabelList"/>
    <dgm:cxn modelId="{B786376C-B5BE-4A64-8E3F-B5EF35EB15A0}" srcId="{3025AF21-BB9B-42C6-9A30-D4CBFA210386}" destId="{396C4200-08A5-45DC-AAEF-8E3251B92090}" srcOrd="1" destOrd="0" parTransId="{14A74BC9-5CE9-459C-9D67-C30729B29559}" sibTransId="{A4014E45-AC82-4713-95A7-A013000690D5}"/>
    <dgm:cxn modelId="{C3C5799A-BBA6-4814-A3E3-2E9FD42E840C}" type="presOf" srcId="{3025AF21-BB9B-42C6-9A30-D4CBFA210386}" destId="{2271DD3C-C3E0-4DC8-B6A5-0A53CC3A2A02}" srcOrd="0" destOrd="0" presId="urn:microsoft.com/office/officeart/2018/2/layout/IconLabelList"/>
    <dgm:cxn modelId="{7B7502CE-D828-4947-9898-EF62DE5C3DAB}" type="presOf" srcId="{396C4200-08A5-45DC-AAEF-8E3251B92090}" destId="{24598F6F-2D98-4B0B-A2CF-7142DFF7193F}" srcOrd="0" destOrd="0" presId="urn:microsoft.com/office/officeart/2018/2/layout/IconLabelList"/>
    <dgm:cxn modelId="{A4FB87B4-E13B-4F88-B63A-B6245D8F53EF}" type="presParOf" srcId="{2271DD3C-C3E0-4DC8-B6A5-0A53CC3A2A02}" destId="{19C0D4CB-0BC3-4715-B1C0-92AF57BD15AB}" srcOrd="0" destOrd="0" presId="urn:microsoft.com/office/officeart/2018/2/layout/IconLabelList"/>
    <dgm:cxn modelId="{A23A73C2-3DE1-42C3-8995-ACF1B5882572}" type="presParOf" srcId="{19C0D4CB-0BC3-4715-B1C0-92AF57BD15AB}" destId="{35212CD3-A844-456F-9910-E51FF00A9F9E}" srcOrd="0" destOrd="0" presId="urn:microsoft.com/office/officeart/2018/2/layout/IconLabelList"/>
    <dgm:cxn modelId="{8A628D51-6634-4891-8AE1-5367E7870D3C}" type="presParOf" srcId="{19C0D4CB-0BC3-4715-B1C0-92AF57BD15AB}" destId="{224CD099-3F19-4E48-AC20-240FB64D35DA}" srcOrd="1" destOrd="0" presId="urn:microsoft.com/office/officeart/2018/2/layout/IconLabelList"/>
    <dgm:cxn modelId="{69E15120-D7D1-4B2D-A152-E36BB8E81B99}" type="presParOf" srcId="{19C0D4CB-0BC3-4715-B1C0-92AF57BD15AB}" destId="{9BC90299-D1AF-4E02-9703-41925A1CE414}" srcOrd="2" destOrd="0" presId="urn:microsoft.com/office/officeart/2018/2/layout/IconLabelList"/>
    <dgm:cxn modelId="{679C146C-09A4-4A25-9375-D8215565A4CA}" type="presParOf" srcId="{2271DD3C-C3E0-4DC8-B6A5-0A53CC3A2A02}" destId="{D559B64D-022D-4195-B479-0DA48E7D271E}" srcOrd="1" destOrd="0" presId="urn:microsoft.com/office/officeart/2018/2/layout/IconLabelList"/>
    <dgm:cxn modelId="{1A119CDC-F13C-4F66-976C-9A6DB76DB721}" type="presParOf" srcId="{2271DD3C-C3E0-4DC8-B6A5-0A53CC3A2A02}" destId="{3A2899D1-FD26-4141-BAC5-63643BA88A7A}" srcOrd="2" destOrd="0" presId="urn:microsoft.com/office/officeart/2018/2/layout/IconLabelList"/>
    <dgm:cxn modelId="{1818368E-0C6B-4FE1-929A-5B0EE9B0E1A5}" type="presParOf" srcId="{3A2899D1-FD26-4141-BAC5-63643BA88A7A}" destId="{AC380912-0D51-4481-818F-70568D386B0B}" srcOrd="0" destOrd="0" presId="urn:microsoft.com/office/officeart/2018/2/layout/IconLabelList"/>
    <dgm:cxn modelId="{ADCE566C-6738-49BE-8059-01A52E7BE47E}" type="presParOf" srcId="{3A2899D1-FD26-4141-BAC5-63643BA88A7A}" destId="{06422FB7-9400-45D9-94DB-7B18A76AE114}" srcOrd="1" destOrd="0" presId="urn:microsoft.com/office/officeart/2018/2/layout/IconLabelList"/>
    <dgm:cxn modelId="{1899E254-D271-4F4D-9CA4-FF2F41E1DCF9}" type="presParOf" srcId="{3A2899D1-FD26-4141-BAC5-63643BA88A7A}" destId="{24598F6F-2D98-4B0B-A2CF-7142DFF7193F}" srcOrd="2" destOrd="0" presId="urn:microsoft.com/office/officeart/2018/2/layout/IconLabelList"/>
    <dgm:cxn modelId="{37C4FB8B-54E7-4095-8E55-3A4925F7EB0C}" type="presParOf" srcId="{2271DD3C-C3E0-4DC8-B6A5-0A53CC3A2A02}" destId="{F45E5296-3765-408C-B021-462577F5158E}" srcOrd="3" destOrd="0" presId="urn:microsoft.com/office/officeart/2018/2/layout/IconLabelList"/>
    <dgm:cxn modelId="{6F90FAB2-A10A-4491-B8AF-CF6115D7C084}" type="presParOf" srcId="{2271DD3C-C3E0-4DC8-B6A5-0A53CC3A2A02}" destId="{85FC7852-7596-450C-9A5E-1C6E4CDCE0BD}" srcOrd="4" destOrd="0" presId="urn:microsoft.com/office/officeart/2018/2/layout/IconLabelList"/>
    <dgm:cxn modelId="{F44E5D7C-5D9F-48AA-B4E8-834C2DEF1F4D}" type="presParOf" srcId="{85FC7852-7596-450C-9A5E-1C6E4CDCE0BD}" destId="{5E892DCE-2266-406B-AC03-97C581CB8208}" srcOrd="0" destOrd="0" presId="urn:microsoft.com/office/officeart/2018/2/layout/IconLabelList"/>
    <dgm:cxn modelId="{362B09B3-A1AD-4A7F-834F-FC1EEA08A23B}" type="presParOf" srcId="{85FC7852-7596-450C-9A5E-1C6E4CDCE0BD}" destId="{B19BFA82-9587-4C3A-82F7-DB5F121242B3}" srcOrd="1" destOrd="0" presId="urn:microsoft.com/office/officeart/2018/2/layout/IconLabelList"/>
    <dgm:cxn modelId="{0B0F49EA-F9F2-4F08-BC0B-3B8EAEA7957D}" type="presParOf" srcId="{85FC7852-7596-450C-9A5E-1C6E4CDCE0BD}" destId="{77287F9E-5486-4F11-AFDA-E8518F6D86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12CD3-A844-456F-9910-E51FF00A9F9E}">
      <dsp:nvSpPr>
        <dsp:cNvPr id="0" name=""/>
        <dsp:cNvSpPr/>
      </dsp:nvSpPr>
      <dsp:spPr>
        <a:xfrm>
          <a:off x="1224952" y="492650"/>
          <a:ext cx="1302395" cy="130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0299-D1AF-4E02-9703-41925A1CE414}">
      <dsp:nvSpPr>
        <dsp:cNvPr id="0" name=""/>
        <dsp:cNvSpPr/>
      </dsp:nvSpPr>
      <dsp:spPr>
        <a:xfrm>
          <a:off x="429044" y="2152090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</a:t>
          </a:r>
        </a:p>
      </dsp:txBody>
      <dsp:txXfrm>
        <a:off x="429044" y="2152090"/>
        <a:ext cx="2894212" cy="720000"/>
      </dsp:txXfrm>
    </dsp:sp>
    <dsp:sp modelId="{AC380912-0D51-4481-818F-70568D386B0B}">
      <dsp:nvSpPr>
        <dsp:cNvPr id="0" name=""/>
        <dsp:cNvSpPr/>
      </dsp:nvSpPr>
      <dsp:spPr>
        <a:xfrm>
          <a:off x="4625652" y="492650"/>
          <a:ext cx="1302395" cy="130239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98F6F-2D98-4B0B-A2CF-7142DFF7193F}">
      <dsp:nvSpPr>
        <dsp:cNvPr id="0" name=""/>
        <dsp:cNvSpPr/>
      </dsp:nvSpPr>
      <dsp:spPr>
        <a:xfrm>
          <a:off x="3829743" y="2152090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Provision</a:t>
          </a:r>
        </a:p>
      </dsp:txBody>
      <dsp:txXfrm>
        <a:off x="3829743" y="2152090"/>
        <a:ext cx="2894212" cy="720000"/>
      </dsp:txXfrm>
    </dsp:sp>
    <dsp:sp modelId="{5E892DCE-2266-406B-AC03-97C581CB8208}">
      <dsp:nvSpPr>
        <dsp:cNvPr id="0" name=""/>
        <dsp:cNvSpPr/>
      </dsp:nvSpPr>
      <dsp:spPr>
        <a:xfrm>
          <a:off x="8026351" y="492650"/>
          <a:ext cx="1302395" cy="1302395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87F9E-5486-4F11-AFDA-E8518F6D86C4}">
      <dsp:nvSpPr>
        <dsp:cNvPr id="0" name=""/>
        <dsp:cNvSpPr/>
      </dsp:nvSpPr>
      <dsp:spPr>
        <a:xfrm>
          <a:off x="7230443" y="2152090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Publish</a:t>
          </a:r>
        </a:p>
      </dsp:txBody>
      <dsp:txXfrm>
        <a:off x="7230443" y="2152090"/>
        <a:ext cx="28942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7200" b="0" dirty="0">
                <a:solidFill>
                  <a:schemeClr val="bg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Pulumi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424CA-A253-4AEE-B5B4-0A61ACE2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0" y="1530219"/>
            <a:ext cx="3797559" cy="3797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EC420-8710-406E-8B06-45795EF5BEB2}"/>
              </a:ext>
            </a:extLst>
          </p:cNvPr>
          <p:cNvSpPr txBox="1"/>
          <p:nvPr/>
        </p:nvSpPr>
        <p:spPr>
          <a:xfrm>
            <a:off x="6153665" y="3873843"/>
            <a:ext cx="509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Modern 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4C9B8F-EBDE-49A9-93AC-0114BBE4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Pulumi?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22FAC-23D2-47FA-BFAF-C96633F8D716}"/>
              </a:ext>
            </a:extLst>
          </p:cNvPr>
          <p:cNvSpPr txBox="1"/>
          <p:nvPr/>
        </p:nvSpPr>
        <p:spPr>
          <a:xfrm>
            <a:off x="889686" y="2634093"/>
            <a:ext cx="1057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Seattle based startup, founded by former members of the .NET, Project Midori, and Azure teams at Microsoft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E4E59-04CC-4B7D-9550-18A1A8ABB9E6}"/>
              </a:ext>
            </a:extLst>
          </p:cNvPr>
          <p:cNvSpPr txBox="1"/>
          <p:nvPr/>
        </p:nvSpPr>
        <p:spPr>
          <a:xfrm>
            <a:off x="889686" y="3521333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Terraform replacement that leverages established languages through an SDK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419AF-284A-4FC2-877D-2E7C69376945}"/>
              </a:ext>
            </a:extLst>
          </p:cNvPr>
          <p:cNvSpPr txBox="1"/>
          <p:nvPr/>
        </p:nvSpPr>
        <p:spPr>
          <a:xfrm>
            <a:off x="889686" y="4270073"/>
            <a:ext cx="1057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toolset that provisions resources across multiple cloud providers and manages their configuration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5FDAC-6EB4-428B-B278-D60580732B2F}"/>
              </a:ext>
            </a:extLst>
          </p:cNvPr>
          <p:cNvSpPr txBox="1"/>
          <p:nvPr/>
        </p:nvSpPr>
        <p:spPr>
          <a:xfrm>
            <a:off x="889686" y="5295812"/>
            <a:ext cx="1057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toolset that brings software development best practices (source control, reusability, abstraction of secure configurations, extensibility) to Operations and Infrastructure tasks</a:t>
            </a:r>
          </a:p>
        </p:txBody>
      </p:sp>
    </p:spTree>
    <p:extLst>
      <p:ext uri="{BB962C8B-B14F-4D97-AF65-F5344CB8AC3E}">
        <p14:creationId xmlns:p14="http://schemas.microsoft.com/office/powerpoint/2010/main" val="222789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ABC3-8CDE-4C70-8D3E-4FBFB63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for Pulumi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CD8A6-C604-4240-AC33-D37F3B914277}"/>
              </a:ext>
            </a:extLst>
          </p:cNvPr>
          <p:cNvSpPr txBox="1"/>
          <p:nvPr/>
        </p:nvSpPr>
        <p:spPr>
          <a:xfrm>
            <a:off x="889686" y="2634093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Simplifies repetitive tasks across multiple regions or distributed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153C5-52E8-4872-90A9-CE92137A5175}"/>
              </a:ext>
            </a:extLst>
          </p:cNvPr>
          <p:cNvSpPr txBox="1"/>
          <p:nvPr/>
        </p:nvSpPr>
        <p:spPr>
          <a:xfrm>
            <a:off x="889686" y="3264288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Bridges divide between development and infrastructure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D5592-1FC5-499A-B59A-2F4AD1191A34}"/>
              </a:ext>
            </a:extLst>
          </p:cNvPr>
          <p:cNvSpPr txBox="1"/>
          <p:nvPr/>
        </p:nvSpPr>
        <p:spPr>
          <a:xfrm>
            <a:off x="889686" y="3894483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Significantly reduces time to live when provisioning new regions or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60E8-4992-4E24-98EB-2048ECB92BEC}"/>
              </a:ext>
            </a:extLst>
          </p:cNvPr>
          <p:cNvSpPr txBox="1"/>
          <p:nvPr/>
        </p:nvSpPr>
        <p:spPr>
          <a:xfrm>
            <a:off x="889686" y="4524678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Brings benefits of source control to infrastructure and configuration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71C6A-95D7-40BF-AF55-C2211466C1C8}"/>
              </a:ext>
            </a:extLst>
          </p:cNvPr>
          <p:cNvSpPr txBox="1"/>
          <p:nvPr/>
        </p:nvSpPr>
        <p:spPr>
          <a:xfrm>
            <a:off x="889686" y="5154873"/>
            <a:ext cx="10571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Simplifies access control management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Provides insight into infrastructure configuration, but performs cloud resource CRUD operations through a service account </a:t>
            </a:r>
          </a:p>
        </p:txBody>
      </p:sp>
    </p:spTree>
    <p:extLst>
      <p:ext uri="{BB962C8B-B14F-4D97-AF65-F5344CB8AC3E}">
        <p14:creationId xmlns:p14="http://schemas.microsoft.com/office/powerpoint/2010/main" val="1270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691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 Pulumi Fits</a:t>
            </a:r>
          </a:p>
        </p:txBody>
      </p:sp>
      <p:graphicFrame>
        <p:nvGraphicFramePr>
          <p:cNvPr id="5" name="Content Placeholder 2" descr="SmartArt icon graphic placeholder">
            <a:extLst>
              <a:ext uri="{FF2B5EF4-FFF2-40B4-BE49-F238E27FC236}">
                <a16:creationId xmlns:a16="http://schemas.microsoft.com/office/drawing/2014/main" id="{60BACF5B-D6ED-4F46-9E57-6555B103F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497309"/>
              </p:ext>
            </p:extLst>
          </p:nvPr>
        </p:nvGraphicFramePr>
        <p:xfrm>
          <a:off x="819149" y="2821294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BDC4A-C8A7-43A1-A729-DDD892AE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552" y="1240780"/>
            <a:ext cx="3545016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Pulumi 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stereo&#10;&#10;Description automatically generated">
            <a:extLst>
              <a:ext uri="{FF2B5EF4-FFF2-40B4-BE49-F238E27FC236}">
                <a16:creationId xmlns:a16="http://schemas.microsoft.com/office/drawing/2014/main" id="{366548E1-DC76-4458-9DB8-C9F19F33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0" y="1240780"/>
            <a:ext cx="7220980" cy="46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0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246649-C8D4-4883-AB2C-2C4E550F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Tech Demo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87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Roboto</vt:lpstr>
      <vt:lpstr>Wingdings 2</vt:lpstr>
      <vt:lpstr>Quotable</vt:lpstr>
      <vt:lpstr>Pulumi</vt:lpstr>
      <vt:lpstr>What is Pulumi?</vt:lpstr>
      <vt:lpstr>A Case for Pulumi</vt:lpstr>
      <vt:lpstr>Where Pulumi Fits</vt:lpstr>
      <vt:lpstr>Pulumi Architecture</vt:lpstr>
      <vt:lpstr>Tech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2019-12-17T03:33:22Z</dcterms:created>
  <dcterms:modified xsi:type="dcterms:W3CDTF">2019-12-17T06:52:11Z</dcterms:modified>
</cp:coreProperties>
</file>