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8" r:id="rId10"/>
    <p:sldId id="277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36DB2-F8F3-4B13-B2F0-6F2044CF7377}" v="93" dt="2019-10-02T04:17:4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D5A9-AB3F-49D5-8507-3CF5C3C9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Functions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Markup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functions-demo.codyconfer.me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EA447-AF68-4AEA-A2FE-0AE516FA3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993" y="5494206"/>
            <a:ext cx="8731006" cy="821249"/>
          </a:xfrm>
        </p:spPr>
        <p:txBody>
          <a:bodyPr>
            <a:norm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Cody Confer</a:t>
            </a: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Software Developer focus on Microsoft technologies including .NET Core, C#, Typescript and Azure.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B0EC8-08C4-4371-B912-D4A3DA94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29" y="839462"/>
            <a:ext cx="1219370" cy="1219370"/>
          </a:xfrm>
          <a:prstGeom prst="rect">
            <a:avLst/>
          </a:prstGeom>
        </p:spPr>
      </p:pic>
      <p:pic>
        <p:nvPicPr>
          <p:cNvPr id="7" name="Picture 6" descr="Two people standing in front of a mirror&#10;&#10;Description automatically generated">
            <a:extLst>
              <a:ext uri="{FF2B5EF4-FFF2-40B4-BE49-F238E27FC236}">
                <a16:creationId xmlns:a16="http://schemas.microsoft.com/office/drawing/2014/main" id="{C8B9925D-A956-4258-A60F-7F7BD24C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1" y="5397394"/>
            <a:ext cx="1377428" cy="9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CA88-E9A9-4036-8F6E-08218834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A15C-8550-4D86-888F-3835D15D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8" y="1218475"/>
            <a:ext cx="713231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Tooling – Azure Functions, SignalR, Azure Event Hub, Redis, C#/.NET Core </a:t>
            </a:r>
          </a:p>
          <a:p>
            <a:pPr marL="0" indent="0">
              <a:buNone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 Vue.js, Nuxt.js, Netlify CDN</a:t>
            </a:r>
          </a:p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Query data – in Query Function App</a:t>
            </a:r>
          </a:p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Mutate data – in Mutate Function App</a:t>
            </a:r>
          </a:p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Subscribe to data events – in Notify Function App </a:t>
            </a:r>
          </a:p>
        </p:txBody>
      </p:sp>
    </p:spTree>
    <p:extLst>
      <p:ext uri="{BB962C8B-B14F-4D97-AF65-F5344CB8AC3E}">
        <p14:creationId xmlns:p14="http://schemas.microsoft.com/office/powerpoint/2010/main" val="29726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CA88-E9A9-4036-8F6E-08218834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Implementation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D09840-EBC1-47C7-A280-E6829A0A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" t="2044" r="1376" b="1940"/>
          <a:stretch/>
        </p:blipFill>
        <p:spPr>
          <a:xfrm>
            <a:off x="4785364" y="640080"/>
            <a:ext cx="7303004" cy="55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8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AE25-304A-4F69-9BD5-75EDD209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64A-A309-45E2-8A78-9EC61F9E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                 Source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– github.codyconfer.me/functions-demo</a:t>
            </a:r>
          </a:p>
          <a:p>
            <a:pPr marL="0" indent="0">
              <a:buNone/>
            </a:pPr>
            <a:r>
              <a:rPr lang="en-US" b="1" i="1" dirty="0">
                <a:latin typeface="Roboto "/>
                <a:ea typeface="Roboto Light" panose="02000000000000000000" pitchFamily="2" charset="0"/>
              </a:rPr>
              <a:t>           Live Demo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functions-demo.codyconfer.me</a:t>
            </a:r>
          </a:p>
          <a:p>
            <a:pPr marL="0" indent="0">
              <a:buNone/>
            </a:pP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                 GitHub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github.codyconfer.me</a:t>
            </a:r>
          </a:p>
          <a:p>
            <a:pPr marL="0" indent="0">
              <a:buNone/>
            </a:pP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              LinkedIn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linkedin.codyconfer.me</a:t>
            </a:r>
          </a:p>
          <a:p>
            <a:pPr marL="0" indent="0">
              <a:buNone/>
            </a:pP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Spotify Playlists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– music.codyconfer.me</a:t>
            </a:r>
          </a:p>
        </p:txBody>
      </p:sp>
    </p:spTree>
    <p:extLst>
      <p:ext uri="{BB962C8B-B14F-4D97-AF65-F5344CB8AC3E}">
        <p14:creationId xmlns:p14="http://schemas.microsoft.com/office/powerpoint/2010/main" val="15543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2EFB-6702-4A7E-9D18-2BB67EF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B500-B909-43E9-8E9C-C812EB8B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is </a:t>
            </a: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tooling.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is </a:t>
            </a: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 design pattern.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is </a:t>
            </a: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 diagram.</a:t>
            </a: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is a collective effort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can be carried across tool sets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Architecture is a set of paradigms, patterns, designs and philosophies established to aid a development team in creating a solution to solve a use case or business need.</a:t>
            </a:r>
          </a:p>
        </p:txBody>
      </p:sp>
    </p:spTree>
    <p:extLst>
      <p:ext uri="{BB962C8B-B14F-4D97-AF65-F5344CB8AC3E}">
        <p14:creationId xmlns:p14="http://schemas.microsoft.com/office/powerpoint/2010/main" val="69816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23C2-F385-4F67-A225-DB56795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create “Good Architecture”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CD08-65C2-412C-8B7A-97B9A4CF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43233"/>
          </a:xfrm>
        </p:spPr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Democratize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Good software design flows from the bottom up.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Good software implementation flows from the top down.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Every developer has good ideas.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Everyone needs a sanity check.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Modularity – design from the ground up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Flexibility – focus on ability to pivot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Avoid optimization in design – you can’t account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297013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884F-6393-4535-8F17-E3653B5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create “Good Implementations”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41D6-7CF6-4185-BCE1-1A11D3BA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Scaffold – It’s like planning… on the fly.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Iterate – Its never right the first time.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Optimize for metrics – Is it really a problem because Billy Blogs read a medium article?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Implement with intent – Hint, intent is usually labeled “acceptance criteria”.</a:t>
            </a:r>
          </a:p>
        </p:txBody>
      </p:sp>
    </p:spTree>
    <p:extLst>
      <p:ext uri="{BB962C8B-B14F-4D97-AF65-F5344CB8AC3E}">
        <p14:creationId xmlns:p14="http://schemas.microsoft.com/office/powerpoint/2010/main" val="335854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2010-182B-4C0D-BFC2-01DC9FD6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Serverless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CA2C-054F-44DE-983B-7E06D1E8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Runtime that abstracts the underlying infrastructure from a logic application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Generally Containerized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Generally Distributed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Self Scaling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Scales to 0 – cold starts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Runtimes are tied to a specific cloud host</a:t>
            </a:r>
          </a:p>
        </p:txBody>
      </p:sp>
    </p:spTree>
    <p:extLst>
      <p:ext uri="{BB962C8B-B14F-4D97-AF65-F5344CB8AC3E}">
        <p14:creationId xmlns:p14="http://schemas.microsoft.com/office/powerpoint/2010/main" val="28574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324A-1D97-453C-84E6-66AC310F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3EE-3CA0-4CAC-8ECD-F246E778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Systems whose operating scope is greater than a single machine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Modularity 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Components rewritten overtime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Independently scalable, deployable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Flexibility – new features are not constrained by old designs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Eventual Consistency – are we there yet?</a:t>
            </a:r>
          </a:p>
        </p:txBody>
      </p:sp>
    </p:spTree>
    <p:extLst>
      <p:ext uri="{BB962C8B-B14F-4D97-AF65-F5344CB8AC3E}">
        <p14:creationId xmlns:p14="http://schemas.microsoft.com/office/powerpoint/2010/main" val="7778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C6D6-916C-47D6-BC91-D48C00E2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0414-BF99-4A29-A282-D5B0A701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2003 book “Domain Driven Design” by Eric Evans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Domains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Context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Bounded Context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6678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C54B-3D70-4A12-94CE-2CEADD47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3315-E276-48ED-AFDF-009B1DD9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0161"/>
          </a:xfrm>
        </p:spPr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Command Query Responsibility Segregation 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Describes decoupling of logic which mutates data and logic which queries data into separated bounded contexts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Command Query Separation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Describes decoupling of logic which mutates data and logic which queries data into separate methods.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 objects are immutable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Well suited for reactive and event-based programming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Risk of excess complexity in implementations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CA88-E9A9-4036-8F6E-08218834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A15C-8550-4D86-888F-3835D15D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8" y="1218475"/>
            <a:ext cx="713231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Design Patterns – CQRS</a:t>
            </a:r>
          </a:p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Paradigms – Web, Serverless, Distributed</a:t>
            </a:r>
          </a:p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Philosophy – 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135459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</TotalTime>
  <Words>466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Roboto</vt:lpstr>
      <vt:lpstr>Roboto </vt:lpstr>
      <vt:lpstr>Roboto Light</vt:lpstr>
      <vt:lpstr>Wingdings 2</vt:lpstr>
      <vt:lpstr>Quotable</vt:lpstr>
      <vt:lpstr>JavaScript Azure Functions Markup  functions-demo.codyconfer.me</vt:lpstr>
      <vt:lpstr>What is Architecture?</vt:lpstr>
      <vt:lpstr>How to create “Good Architecture”</vt:lpstr>
      <vt:lpstr>How to create “Good Implementations”</vt:lpstr>
      <vt:lpstr>Serverless Paradigm</vt:lpstr>
      <vt:lpstr>Distributed Systems</vt:lpstr>
      <vt:lpstr>Domain Driven Design</vt:lpstr>
      <vt:lpstr>CQRS</vt:lpstr>
      <vt:lpstr>Architecture</vt:lpstr>
      <vt:lpstr>Design</vt:lpstr>
      <vt:lpstr>Implementation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Azure Functions Markup  The Azure solution to the serverless paradigm.</dc:title>
  <dc:creator>Cody Confer</dc:creator>
  <cp:lastModifiedBy>Cody Confer</cp:lastModifiedBy>
  <cp:revision>2</cp:revision>
  <dcterms:created xsi:type="dcterms:W3CDTF">2019-10-02T00:52:32Z</dcterms:created>
  <dcterms:modified xsi:type="dcterms:W3CDTF">2019-10-02T04:33:02Z</dcterms:modified>
</cp:coreProperties>
</file>