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d3955fae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d3955fae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d3955fae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6d3955fae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d3955f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d3955f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d3955fa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d3955fa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d3955fae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d3955fae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6d3955fae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6d3955fae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d3955fae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d3955fae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d3955fae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6d3955fae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d3955fae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d3955fae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d3955fae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d3955fae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 Positive: A Database for Blood Banks, Patients and Donors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Cody Hutton, Isabelle Harbuck, Whitson Sutherland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MySQL workbench (for  the database)	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Terminal (for the database)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Creatively (for the ER Diagrams)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Xampp (for the website code)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Mockaroo.com (for the dummy data)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 Contributions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Cody Hutton  Made ER diagram/relation, created database, helped on HTML &amp;  final report.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Isabelle Harbuck- Wrote most of the report, contributed to the queries, created the presentation.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Whit Sutherland - Wrote the code for the web applet (html &amp; php) and created the demonstration video.</a:t>
            </a: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Purpose of this project is to create a database for patients and hospitals to find matches for blood transfusions, and to make it easier for them to display, update and delete information.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targeted user of this database is  individual persons, to third party companies, to full hospitals.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Patients, doors and hospitals will be able to access information from a web-based application.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will be populated from users and from ourselves.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7" name="Google Shape;67;p14" descr="Blood Donation PNG Pic | PNG M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200" y="3097150"/>
            <a:ext cx="2046350" cy="20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527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						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0" y="82825"/>
            <a:ext cx="3300300" cy="50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The schema is fairly simple as the tables Donor_data and Patient_data feature similar attributes but have different foreign and primary keys. The tables are used to store data for the donor, and view data for the patient. The blood_bank table stores information concerning the companies holding the blood and the donor’s names who donated. Finally the blood_data table stores information about the blood donated such as the bloodtype and any disease it may contain. It also has a blood ID labeled BID.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The schema shows our two foreign key connections: 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Blood_Data’s BID is a FK to donor_data’s ID to match blood to donor.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&amp;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Blood_Bank’s DonorNames is a FK to Donor_Data’s Name keep storage of donor to blood bank they donated to.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300"/>
            </a:br>
            <a:endParaRPr sz="13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300" y="1662183"/>
            <a:ext cx="5843700" cy="348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76925" y="1165525"/>
            <a:ext cx="2493900" cy="3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The ER diagram shows a great representation and connection of our database tables. The donor_data searches the blood_bank, which the patient_data also has availability to. Both patient and donor data have attributes stored in Blood_data and Blood_bank. Finally Donor_data donates to blood_data which patient_data matches to find correct blood types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625" y="679150"/>
            <a:ext cx="6651376" cy="443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94650" y="1138650"/>
            <a:ext cx="40062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UML shows our 4 main tables: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Patient_data,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Donor_data,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Blood_bank and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Blood_data.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The UML also shows the primary keys used as as the data types of each table. Note patient_data doesn’t have a connection to the other tables as it’s more of a way for patients to view their own information.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825" y="355300"/>
            <a:ext cx="4826175" cy="47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 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0011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Starting from the left: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Q1: retrieves the bloodtype of donors with o+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Q2: retrieves the donors with marked blood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Q3: retrieves the age of donors (dummy data generated)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605" y="0"/>
            <a:ext cx="250039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975" y="2305325"/>
            <a:ext cx="272415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7393" y="0"/>
            <a:ext cx="2330932" cy="52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Function 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Display information for patients, donors and blood banks.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Update blood banks phone number.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Allow patients and donors to delete their information from the database.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Allow patients to insert themself into the database.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Allow for patients to query the database to find a match for a blood transfusion. This function will make sure the blood isn't diseased and that their blood types match.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Web-based Application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purpose of the web-based application is to make it easy on the user to display, delete, update and query the database.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tried our best to make it as easy as possible on the user with fun graphics to make it more visually appealing.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426" y="2263825"/>
            <a:ext cx="3792600" cy="28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of the Final GUI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25" y="1397238"/>
            <a:ext cx="3854750" cy="292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621" y="7001"/>
            <a:ext cx="3377802" cy="256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8621" y="2571750"/>
            <a:ext cx="3377812" cy="256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676</Words>
  <Application>Microsoft Office PowerPoint</Application>
  <PresentationFormat>On-screen Show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Average</vt:lpstr>
      <vt:lpstr>Arial</vt:lpstr>
      <vt:lpstr>Oswald</vt:lpstr>
      <vt:lpstr>Slate</vt:lpstr>
      <vt:lpstr>B Positive: A Database for Blood Banks, Patients and Donors</vt:lpstr>
      <vt:lpstr>Idea </vt:lpstr>
      <vt:lpstr>Schema       </vt:lpstr>
      <vt:lpstr>ER Diagram</vt:lpstr>
      <vt:lpstr>UML</vt:lpstr>
      <vt:lpstr>Sample Queries </vt:lpstr>
      <vt:lpstr>Primary Function </vt:lpstr>
      <vt:lpstr>Scope of Web-based Application</vt:lpstr>
      <vt:lpstr>Samples of the Final GUI</vt:lpstr>
      <vt:lpstr>Technologies Used</vt:lpstr>
      <vt:lpstr>Group 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Positive: A Database for Blood Banks, Patients and Donors</dc:title>
  <cp:lastModifiedBy>Cody Hutton</cp:lastModifiedBy>
  <cp:revision>3</cp:revision>
  <dcterms:modified xsi:type="dcterms:W3CDTF">2021-05-08T21:43:39Z</dcterms:modified>
</cp:coreProperties>
</file>