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5" r:id="rId12"/>
    <p:sldId id="313" r:id="rId13"/>
    <p:sldId id="314" r:id="rId14"/>
    <p:sldId id="311" r:id="rId15"/>
    <p:sldId id="312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5" r:id="rId25"/>
    <p:sldId id="324" r:id="rId26"/>
    <p:sldId id="326" r:id="rId27"/>
    <p:sldId id="327" r:id="rId28"/>
    <p:sldId id="328" r:id="rId29"/>
    <p:sldId id="331" r:id="rId30"/>
    <p:sldId id="329" r:id="rId31"/>
    <p:sldId id="330" r:id="rId32"/>
  </p:sldIdLst>
  <p:sldSz cx="10080625" cy="7559675"/>
  <p:notesSz cx="7772400" cy="100584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56" y="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 defTabSz="91430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Microsoft YaHei" pitchFamily="2"/>
                <a:cs typeface="Mangal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8963" y="0"/>
            <a:ext cx="3373437" cy="503238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 algn="r" defTabSz="91430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Microsoft YaHei" pitchFamily="2"/>
                <a:cs typeface="Mangal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 defTabSz="91430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Microsoft YaHei" pitchFamily="2"/>
                <a:cs typeface="Mangal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 algn="r" defTabSz="91430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+mn-lt"/>
                <a:cs typeface="+mn-cs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fld id="{4C6AC21D-B6A5-4BC9-9C13-E03FC522613B}" type="slidenum">
              <a:rPr/>
              <a:pPr>
                <a:defRPr sz="1400"/>
              </a:pPr>
              <a:t>‹#›</a:t>
            </a:fld>
            <a:endParaRPr lang="en-US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4100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endParaRPr lang="en-US" noProof="0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defTabSz="91430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8963" y="0"/>
            <a:ext cx="3373437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defTabSz="91430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defTabSz="91430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defTabSz="91430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fld id="{79E314A5-BEAB-4A31-89F0-EE67EFF9428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036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en-US" sz="2000" kern="1200">
        <a:solidFill>
          <a:schemeClr val="tx1"/>
        </a:solidFill>
        <a:latin typeface="Arial" pitchFamily="18"/>
        <a:ea typeface="Microsoft YaHei" pitchFamily="2"/>
        <a:cs typeface="Mangal" pitchFamily="2"/>
      </a:defRPr>
    </a:lvl1pPr>
    <a:lvl2pPr marL="742950" indent="-28575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4A4A6-F193-470B-AC6E-FF06C7370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ED4E7-EE7A-440B-BF08-3684FB564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4F446-8538-4601-B989-790BA962C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C3F6E-C22E-4701-8AC4-75949F031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250F8-BF8D-4AC4-89EA-E080034F6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37EA5-29C3-485B-BBD7-686BCE2DA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4E4E-0526-4696-9DBC-3FBBB1158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A62D2-A702-436B-B4FC-B5DFB0BBC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BA2F9-D51C-4319-BC91-BE81F4DAA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302B1-C009-468E-A48E-EA90D767D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0A110-C5B9-4FC8-9D56-D09F80D86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 defTabSz="91430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 defTabSz="91430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 defTabSz="91430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57B949-B197-4AE6-9C74-A25F6C05C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3.gif"/><Relationship Id="rId7" Type="http://schemas.openxmlformats.org/officeDocument/2006/relationships/image" Target="../media/image17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92465" y="5147350"/>
            <a:ext cx="747958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“How small are atoms?  Suppose that you could mark the molecules in a glass of water, then pour the contents of the glass into the ocean and stir the latter thoroughly so as to distribute the marked molecules uniformly throughout the seven seas; if you then took a glass of water anywhere out of the ocean, you would find in it about a hundred of your marked molecules.”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					  -Lord Kelvin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		</a:t>
            </a:r>
          </a:p>
        </p:txBody>
      </p:sp>
      <p:pic>
        <p:nvPicPr>
          <p:cNvPr id="9" name="Picture 4" descr="http://upload.wikimedia.org/wikipedia/commons/thumb/a/a0/Lord_Kelvin_photograph.jpg/220px-Lord_Kelvin_photograp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9884" y="4344042"/>
            <a:ext cx="2401627" cy="301295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" y="192088"/>
            <a:ext cx="10080624" cy="1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PHYS 2210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Lecture #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0" y="2356188"/>
            <a:ext cx="10080625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Vern Hart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PhD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vhart@uvu.edu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80473"/>
            <a:ext cx="10080625" cy="65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Does the floor have kinetic or potential energy?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 descr="http://paperproject.org/semgallery/images/arches1x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2049" y="1800474"/>
            <a:ext cx="4876800" cy="4876801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663267"/>
            <a:ext cx="10080625" cy="59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Paper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180473"/>
            <a:ext cx="10080625" cy="65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Friction induces molecular vibrations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3424988"/>
            <a:ext cx="10080625" cy="65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Vibrations give molecules energy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3428999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kind of energy?</a:t>
            </a:r>
            <a:endParaRPr lang="en-US" sz="4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180473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Elastic Potential Energy</a:t>
            </a:r>
            <a:endParaRPr lang="en-US" sz="4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 descr="File:Symmetrical stretching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016" y="1600200"/>
            <a:ext cx="2859305" cy="2042361"/>
          </a:xfrm>
          <a:prstGeom prst="rect">
            <a:avLst/>
          </a:prstGeom>
          <a:noFill/>
        </p:spPr>
      </p:pic>
      <p:pic>
        <p:nvPicPr>
          <p:cNvPr id="26628" name="Picture 4" descr="File:Asymmetrical stretching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0038" y="1564105"/>
            <a:ext cx="2914048" cy="2081463"/>
          </a:xfrm>
          <a:prstGeom prst="rect">
            <a:avLst/>
          </a:prstGeom>
          <a:noFill/>
        </p:spPr>
      </p:pic>
      <p:pic>
        <p:nvPicPr>
          <p:cNvPr id="26630" name="Picture 6" descr="File:Scissoring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6374" y="1503947"/>
            <a:ext cx="3048801" cy="2177715"/>
          </a:xfrm>
          <a:prstGeom prst="rect">
            <a:avLst/>
          </a:prstGeom>
          <a:noFill/>
        </p:spPr>
      </p:pic>
      <p:pic>
        <p:nvPicPr>
          <p:cNvPr id="26632" name="Picture 8" descr="Modo rotacao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829" y="4066673"/>
            <a:ext cx="3082492" cy="2201780"/>
          </a:xfrm>
          <a:prstGeom prst="rect">
            <a:avLst/>
          </a:prstGeom>
          <a:noFill/>
        </p:spPr>
      </p:pic>
      <p:pic>
        <p:nvPicPr>
          <p:cNvPr id="26634" name="Picture 10" descr="File:Wagging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3943" y="4114799"/>
            <a:ext cx="3149867" cy="2249905"/>
          </a:xfrm>
          <a:prstGeom prst="rect">
            <a:avLst/>
          </a:prstGeom>
          <a:noFill/>
        </p:spPr>
      </p:pic>
      <p:pic>
        <p:nvPicPr>
          <p:cNvPr id="26636" name="Picture 12" descr="File:Twisting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4659" y="4150893"/>
            <a:ext cx="3099335" cy="2213811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0" y="7057787"/>
            <a:ext cx="10080625" cy="5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 atomic workout video?</a:t>
            </a:r>
            <a:endParaRPr lang="en-US" sz="2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 descr="http://www.chemcraftprog.com/info_files/ans3.gif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08448" y="156410"/>
            <a:ext cx="1428750" cy="1047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chemwiki.ucdavis.edu/@api/deki/files/1817/Ethane_conformation.gif?size=bestfit&amp;width=267&amp;height=200&amp;revision=1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864" y="1263314"/>
            <a:ext cx="4015540" cy="3007895"/>
          </a:xfrm>
          <a:prstGeom prst="rect">
            <a:avLst/>
          </a:prstGeom>
          <a:noFill/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180473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Rotational Kinetic Energy</a:t>
            </a:r>
            <a:endParaRPr lang="en-US" sz="4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chemcraftprog.com/info_files/ans2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4480" y="1788206"/>
            <a:ext cx="2438542" cy="1788266"/>
          </a:xfrm>
          <a:prstGeom prst="rect">
            <a:avLst/>
          </a:prstGeom>
          <a:noFill/>
        </p:spPr>
      </p:pic>
      <p:pic>
        <p:nvPicPr>
          <p:cNvPr id="5" name="Picture 6" descr="http://www.mikeblaber.org/oldwine/chm1046/notes/Thermody/MolBasis/rotation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5776" y="4704348"/>
            <a:ext cx="2113403" cy="2048376"/>
          </a:xfrm>
          <a:prstGeom prst="rect">
            <a:avLst/>
          </a:prstGeom>
          <a:noFill/>
        </p:spPr>
      </p:pic>
      <p:pic>
        <p:nvPicPr>
          <p:cNvPr id="29700" name="Picture 4" descr="http://archives.library.illinois.edu/erec/University%20Archives/1505050/Organic/Conformations/AlkaneConf/ethane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9470" y="4527966"/>
            <a:ext cx="3543300" cy="2409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180473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Translational Kinetic Energy</a:t>
            </a:r>
            <a:endParaRPr lang="en-US" sz="4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80" name="Picture 8" descr="http://www.bcps.org/offices/lis/models/whychem/images/molecu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15981"/>
            <a:ext cx="3539171" cy="28956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8136E-6 -1.51261E-6 C -0.00961 0.01975 -0.01733 0.04096 -0.02756 0.0605 C -0.02945 0.06407 -0.0326 0.0666 -0.03465 0.06996 C -0.04866 0.09265 -0.02929 0.06638 -0.04535 0.08907 C -0.04929 0.09454 -0.05449 0.09853 -0.05732 0.10504 C -0.06378 0.12038 -0.07401 0.13256 -0.08236 0.14643 C -0.0918 0.16239 -0.09889 0.18109 -0.10991 0.1958 C -0.11857 0.20735 -0.12928 0.21702 -0.13731 0.2292 C -0.14502 0.24096 -0.15337 0.25294 -0.1636 0.26113 C -0.1677 0.26954 -0.17777 0.28172 -0.18502 0.28508 C -0.19116 0.29601 -0.20139 0.30252 -0.20895 0.31197 C -0.1995 0.31638 -0.19037 0.32206 -0.18139 0.32794 C -0.17966 0.3292 -0.1784 0.33151 -0.17667 0.33277 C -0.17447 0.33424 -0.17179 0.33466 -0.16943 0.33592 C -0.16045 0.34096 -0.15211 0.34811 -0.14329 0.35336 C -0.13589 0.35777 -0.12802 0.36155 -0.12062 0.36617 C -0.09731 0.38067 -0.07464 0.39832 -0.05023 0.40924 C -0.04157 0.42017 -0.02882 0.42584 -0.01796 0.43151 C -0.01103 0.44075 -0.00205 0.44223 0.00598 0.44895 C 0.01668 0.45777 0.02802 0.46849 0.04046 0.4729 C 0.0529 0.48298 0.06597 0.49223 0.07872 0.50147 C 0.08045 0.50273 0.08171 0.50483 0.08345 0.5063 C 0.08738 0.50966 0.09116 0.51344 0.09541 0.51575 C 0.1088 0.52332 0.12076 0.5334 0.13478 0.5397 C 0.14139 0.54853 0.1543 0.55588 0.16343 0.55882 C 0.17005 0.56575 0.17634 0.56996 0.18374 0.57479 C 0.18815 0.57773 0.19681 0.58424 0.19681 0.58424 C 0.1998 0.58844 0.20295 0.58886 0.20642 0.59223 C 0.21193 0.59748 0.21712 0.60252 0.22311 0.60651 C 0.22767 0.61281 0.22295 0.60735 0.22909 0.61134 C 0.23271 0.61365 0.23539 0.61807 0.2387 0.62101 C 0.23917 0.62311 0.23964 0.62941 0.24342 0.62731 C 0.24547 0.62626 0.24641 0.62269 0.24814 0.62101 C 0.2524 0.61702 0.25696 0.61365 0.26137 0.60987 C 0.27475 0.59853 0.28955 0.58907 0.3042 0.58109 C 0.33506 0.56449 0.36529 0.54538 0.39489 0.52542 C 0.39788 0.52332 0.40135 0.52227 0.4045 0.52059 C 0.40812 0.5187 0.41174 0.5166 0.4152 0.51428 C 0.44386 0.49433 0.47094 0.47248 0.50117 0.45693 C 0.5092 0.45273 0.51661 0.44706 0.52495 0.44412 C 0.54369 0.42647 0.56368 0.41744 0.58463 0.40609 C 0.59392 0.40105 0.58463 0.40378 0.59659 0.39958 C 0.61124 0.39433 0.59234 0.40315 0.61092 0.39475 C 0.62368 0.38886 0.63611 0.38424 0.64918 0.38046 C 0.66398 0.37626 0.67878 0.36954 0.69327 0.36302 C 0.70398 0.35819 0.71563 0.35609 0.72665 0.35189 C 0.73169 0.35 0.73594 0.34601 0.74098 0.34391 C 0.7457 0.34202 0.75058 0.34075 0.75531 0.33907 C 0.7635 0.33193 0.77357 0.33025 0.78286 0.32647 C 0.78444 0.32416 0.78822 0.32458 0.78869 0.32164 C 0.78979 0.31554 0.77326 0.30231 0.772 0.30084 C 0.74255 0.26702 0.71673 0.22794 0.69217 0.18781 C 0.67249 0.15567 0.65674 0.12101 0.63832 0.0876 C 0.63123 0.07458 0.62588 0.06008 0.61816 0.04769 C 0.59108 0.00378 0.56227 -0.03635 0.53219 -0.07647 C 0.52778 -0.08235 0.5259 -0.09118 0.52149 -0.09706 C 0.51503 -0.10567 0.50826 -0.11345 0.50228 -0.12269 C 0.49645 -0.13172 0.49393 -0.14391 0.48811 -0.15294 C 0.46874 -0.1834 0.4541 -0.21912 0.43678 -0.25168 C 0.43489 -0.26114 0.42906 -0.26912 0.42481 -0.2771 C 0.42402 -0.27857 0.42323 -0.28046 0.42245 -0.28193 C 0.4193 -0.28782 0.41599 -0.29349 0.41284 -0.29937 C 0.40985 -0.30483 0.40497 -0.30798 0.40214 -0.31366 C 0.40056 -0.31681 0.39899 -0.32017 0.39741 -0.32332 C 0.39568 -0.32689 0.39237 -0.32836 0.39017 -0.3313 C 0.38812 -0.33908 0.3856 -0.34433 0.38056 -0.34874 C 0.37804 -0.35399 0.376 -0.35946 0.37348 -0.36471 C 0.356 -0.31723 0.33569 -0.26849 0.31018 -0.22773 C 0.28656 -0.19013 0.2598 -0.15546 0.23618 -0.11786 C 0.20862 -0.07395 0.17934 -0.03235 0.1491 0.00798 C 0.12029 0.04643 0.09195 0.08571 0.06313 0.12416 C 0.06014 0.12815 0.05888 0.13424 0.05605 0.13844 C 0.0477 0.15126 0.03857 0.16302 0.02975 0.17521 C 0.01605 0.19433 0.00204 0.21365 -0.01197 0.23235 C -0.02725 0.25273 -0.01071 0.22752 -0.02756 0.24832 C -0.03386 0.2563 -0.03921 0.26554 -0.04535 0.27374 C -0.05795 0.29054 -0.07433 0.30693 -0.08834 0.32164 C -0.09165 0.33046 -0.09558 0.33004 -0.10141 0.33592 C -0.10519 0.33991 -0.10849 0.34475 -0.11227 0.34874 C -0.11495 0.35147 -0.11857 0.35294 -0.12062 0.35672 C -0.12503 0.3647 -0.1329 0.3729 -0.13967 0.37731 C -0.14376 0.38571 -0.14975 0.39033 -0.15636 0.39475 C -0.16156 0.4021 -0.16943 0.40987 -0.17667 0.41239 C -0.18407 0.41996 -0.19273 0.42605 -0.2006 0.43298 C -0.20328 0.43529 -0.2069 0.43403 -0.21005 0.43466 C -0.2069 0.44096 -0.20486 0.44075 -0.19934 0.44265 C -0.191 0.44958 -0.18313 0.45735 -0.17431 0.46323 C -0.16549 0.475 -0.15809 0.47962 -0.14801 0.49033 C -0.14235 0.49643 -0.13699 0.50357 -0.13132 0.50945 C -0.11873 0.52248 -0.10503 0.53382 -0.09196 0.54601 C -0.08251 0.55483 -0.06976 0.57395 -0.05858 0.57794 C -0.05512 0.58445 -0.04787 0.5897 -0.04189 0.59223 C -0.04063 0.59391 -0.03968 0.5958 -0.03827 0.59706 C -0.03685 0.59853 -0.0348 0.59874 -0.03339 0.60021 C -0.02662 0.60735 -0.02315 0.61596 -0.01559 0.62101 C -0.0126 0.62689 -0.0093 0.63277 -0.00489 0.63676 C -0.00221 0.64685 0.00393 0.63445 0.00834 0.63046 C 0.02582 0.6147 0.02393 0.61596 0.04172 0.59706 C 0.05101 0.58718 0.06109 0.57857 0.07038 0.56849 C 0.08502 0.55252 0.0962 0.53025 0.10974 0.5126 C 0.11446 0.50651 0.14596 0.46807 0.15509 0.45861 C 0.18185 0.43088 0.20689 0.40525 0.23507 0.38046 C 0.24043 0.37584 0.24436 0.36849 0.2494 0.36302 C 0.27019 0.33991 0.29081 0.31638 0.31144 0.29286 C 0.32813 0.27395 0.3434 0.25 0.35915 0.2292 C 0.36513 0.22122 0.37017 0.21176 0.3771 0.20546 C 0.40135 0.18361 0.42465 0.15084 0.44386 0.12101 C 0.47205 0.07731 0.4922 0.02521 0.51661 -0.02227 C 0.52558 -0.03971 0.53928 -0.05441 0.54652 -0.07332 C 0.55345 -0.09118 0.56195 -0.10756 0.5703 -0.12416 C 0.57738 -0.13845 0.58431 -0.15756 0.59549 -0.16723 C 0.59628 -0.16891 0.59691 -0.1708 0.59785 -0.17206 C 0.5988 -0.17332 0.60069 -0.17374 0.60147 -0.17521 C 0.60273 -0.17752 0.60273 -0.18067 0.60384 -0.18319 C 0.60541 -0.18677 0.60809 -0.18929 0.60982 -0.19265 C 0.61202 -0.20883 0.62131 -0.21975 0.62651 -0.23404 C 0.62903 -0.24097 0.63218 -0.24643 0.63485 -0.25315 C 0.63863 -0.2624 0.64163 -0.2729 0.64556 -0.28193 C 0.65029 -0.29265 0.65564 -0.30231 0.65989 -0.31366 C 0.66304 -0.32227 0.66871 -0.32899 0.67186 -0.33761 C 0.67564 -0.34769 0.67878 -0.35714 0.6813 -0.36786 C 0.68823 -0.35862 0.69012 -0.3437 0.69563 -0.33277 C 0.70099 -0.32206 0.70744 -0.31387 0.71232 -0.30252 C 0.7161 -0.28362 0.72854 -0.27479 0.73752 -0.26114 C 0.74129 -0.25525 0.74255 -0.25084 0.74822 -0.24832 C 0.75027 -0.2458 0.75342 -0.24412 0.75421 -0.24055 C 0.75452 -0.23887 0.75436 -0.23698 0.75531 -0.23572 C 0.75735 -0.23298 0.76019 -0.2313 0.76255 -0.2292 C 0.76901 -0.22353 0.77137 -0.2166 0.77924 -0.21345 C 0.78145 -0.21156 0.78601 -0.21219 0.78633 -0.20862 C 0.78727 -0.19727 0.7731 -0.17227 0.76853 -0.1624 C 0.76586 -0.15651 0.76255 -0.15105 0.76019 -0.14496 C 0.75704 -0.13656 0.75436 -0.12773 0.75058 -0.11954 C 0.73484 -0.08509 0.71752 -0.05504 0.70398 -0.01912 C 0.70146 -0.0124 0.6991 -0.00546 0.69689 0.00147 C 0.69359 0.01197 0.69107 0.02311 0.68729 0.0334 C 0.68461 0.04075 0.68052 0.04685 0.67784 0.0542 C 0.67485 0.06239 0.67343 0.07143 0.6706 0.07962 C 0.66776 0.08781 0.66367 0.09538 0.66099 0.10357 C 0.65658 0.11702 0.65312 0.13109 0.64918 0.14496 C 0.6454 0.1584 0.63816 0.16975 0.63359 0.18298 C 0.62919 0.1958 0.62556 0.20903 0.62053 0.22122 C 0.60226 0.26575 0.58053 0.30966 0.56557 0.35672 C 0.56085 0.37143 0.55628 0.3813 0.55125 0.39475 C 0.53975 0.42563 0.52983 0.4584 0.5155 0.48718 C 0.51188 0.49454 0.51424 0.49307 0.51078 0.50147 C 0.50322 0.51954 0.49661 0.53823 0.48811 0.55567 C 0.48763 0.55777 0.48748 0.56008 0.48685 0.56197 C 0.48622 0.56365 0.48496 0.56491 0.48448 0.56681 C 0.48212 0.57521 0.48102 0.58298 0.47724 0.59075 C 0.47441 0.60231 0.47819 0.58886 0.47378 0.59874 C 0.46984 0.60756 0.46716 0.61681 0.46055 0.62248 C 0.45992 0.62542 0.45803 0.63319 0.45693 0.63046 C 0.45425 0.62353 0.45362 0.59391 0.45221 0.58592 C 0.44496 0.54454 0.4478 0.5687 0.43678 0.52542 C 0.43237 0.50798 0.42969 0.48991 0.42481 0.4729 C 0.42134 0.46071 0.41568 0.44979 0.41158 0.43781 C 0.37458 0.33004 0.42071 0.45378 0.38056 0.35336 C 0.37316 0.33487 0.3675 0.31533 0.35915 0.29769 C 0.35159 0.28151 0.34262 0.26638 0.33506 0.25 C 0.3316 0.24181 0.32923 0.23277 0.32561 0.22458 C 0.32136 0.21428 0.31538 0.20504 0.31144 0.19433 C 0.30782 0.18424 0.3064 0.17269 0.3031 0.16239 C 0.29081 0.12479 0.27649 0.08151 0.26137 0.04454 C 0.25066 0.01828 0.23492 -0.00756 0.22783 -0.03656 C 0.22185 -0.06114 0.21224 -0.0834 0.20406 -0.10672 C 0.19729 -0.12605 0.1924 -0.14748 0.18611 -0.16723 C 0.17603 -0.19874 0.16674 -0.23004 0.15383 -0.25946 C 0.14942 -0.26933 0.14847 -0.28046 0.14312 -0.28971 C 0.13903 -0.30777 0.12974 -0.32353 0.12407 -0.34076 C 0.12234 -0.34622 0.12076 -0.35105 0.11935 -0.35672 C 0.11856 -0.35988 0.11683 -0.36618 0.11683 -0.36618 C 0.11116 -0.35504 0.10864 -0.34097 0.10265 -0.32962 C 0.09447 -0.31387 0.08439 -0.2979 0.0751 -0.2834 C 0.06329 -0.26492 0.04786 -0.25147 0.03337 -0.23719 C 0.02046 -0.22458 0.00897 -0.20883 -0.00363 -0.1958 C -0.00693 -0.19244 -0.01103 -0.19118 -0.01433 -0.18782 C -0.02709 -0.17521 -0.03921 -0.16135 -0.0526 -0.14979 C -0.05716 -0.1458 -0.06252 -0.14265 -0.06692 -0.13845 C -0.07889 -0.1271 -0.09133 -0.11702 -0.10393 -0.10672 C -0.10897 -0.10273 -0.11479 -0.10042 -0.11936 -0.09559 C -0.1266 -0.08824 -0.13573 -0.08004 -0.14439 -0.07647 C -0.14723 -0.07374 -0.1499 -0.07122 -0.15274 -0.06849 C -0.15526 -0.06618 -0.15872 -0.06597 -0.16108 -0.06366 C -0.17242 -0.05378 -0.17588 -0.04832 -0.18864 -0.04307 C -0.19289 -0.03929 -0.20123 -0.03404 -0.20643 -0.03193 C -0.20769 -0.03088 -0.21005 -0.03067 -0.21005 -0.02878 C -0.21005 -0.02563 -0.19415 -0.01429 -0.1921 -0.01282 C -0.17195 0.00189 -0.15164 0.01575 -0.13258 0.0334 C -0.10771 0.05651 -0.07842 0.06975 -0.05134 0.0876 C -0.00882 0.11575 0.037 0.13445 0.08234 0.15273 C 0.1058 0.16218 0.12832 0.17584 0.15036 0.18949 C 0.18784 0.21281 0.22563 0.23487 0.26247 0.25945 C 0.29192 0.2792 0.32372 0.29223 0.35317 0.31197 C 0.36797 0.32185 0.38403 0.3292 0.39851 0.33907 C 0.40859 0.34601 0.42953 0.36365 0.43914 0.36786 C 0.46575 0.37941 0.49141 0.39391 0.51787 0.40609 C 0.52731 0.4105 0.53613 0.41744 0.54526 0.42185 C 0.56416 0.43109 0.5851 0.43445 0.60384 0.44412 C 0.61706 0.45084 0.62446 0.45588 0.63832 0.45861 C 0.65123 0.46681 0.66603 0.47626 0.6802 0.4792 C 0.69547 0.48592 0.71075 0.49433 0.72665 0.49832 C 0.73169 0.50273 0.73641 0.50294 0.74224 0.50462 C 0.75247 0.50756 0.76161 0.51218 0.772 0.51428 C 0.77924 0.51723 0.78617 0.51912 0.79357 0.52059 C 0.77767 0.53088 0.76066 0.53781 0.7446 0.54769 C 0.73012 0.55672 0.71972 0.56533 0.70398 0.56996 C 0.69815 0.57584 0.69185 0.57836 0.68493 0.58109 C 0.6813 0.58424 0.67957 0.58739 0.67532 0.58907 C 0.67091 0.59517 0.66713 0.59916 0.66099 0.60189 C 0.65942 0.60252 0.65784 0.60273 0.65627 0.60336 C 0.65391 0.6042 0.64918 0.60651 0.64918 0.60651 C 0.6484 0.60756 0.64777 0.60903 0.64682 0.60987 C 0.64572 0.61071 0.64414 0.61029 0.6432 0.61134 C 0.6421 0.6126 0.64178 0.6147 0.64084 0.61617 C 0.63627 0.62374 0.63123 0.63067 0.62415 0.63361 C 0.60872 0.61386 0.58809 0.60294 0.5692 0.59075 C 0.54857 0.57752 0.52873 0.56596 0.50716 0.55567 C 0.48464 0.54496 0.46276 0.53172 0.44024 0.52059 C 0.41993 0.5105 0.39773 0.5042 0.3782 0.49202 C 0.35868 0.47983 0.36828 0.48424 0.34955 0.47773 C 0.33443 0.4666 0.319 0.45756 0.3031 0.44895 C 0.28578 0.43949 0.27034 0.42311 0.25287 0.41386 C 0.23004 0.40168 0.20768 0.38508 0.18611 0.36933 C 0.16249 0.3521 0.13903 0.33361 0.11572 0.31533 C 0.10376 0.30588 0.09006 0.30042 0.07746 0.29286 C 0.0666 0.28634 0.05636 0.2771 0.04534 0.27059 C 0.03322 0.26344 0.01968 0.25777 0.00834 0.24832 C 0.00566 0.24622 0.00393 0.24223 0.0011 0.24033 C -0.00142 0.23844 -0.00457 0.23865 -0.00725 0.23718 C -0.02394 0.22794 -0.04047 0.21891 -0.05732 0.21008 C -0.07007 0.20336 -0.08582 0.19601 -0.09794 0.18781 C -0.10031 0.18613 -0.10251 0.18424 -0.10503 0.18298 C -0.10975 0.18046 -0.11936 0.17668 -0.11936 0.17668 C -0.12865 0.16723 -0.13998 0.16386 -0.15038 0.15756 C -0.15872 0.15252 -0.16533 0.14475 -0.17431 0.1416 C -0.18454 0.13256 -0.1962 0.12941 -0.20769 0.12416 C -0.19289 0.10903 -0.17888 0.09265 -0.1647 0.07647 C -0.15762 0.06849 -0.15242 0.05777 -0.14565 0.04937 C -0.13132 0.03151 -0.11668 0.01323 -0.10141 -0.00315 C -0.08944 -0.01597 -0.07543 -0.02563 -0.0633 -0.03824 C -0.05323 -0.04853 -0.04362 -0.06009 -0.03339 -0.07017 C -0.02914 -0.07437 -0.0241 -0.07773 -0.02032 -0.08277 C -0.01307 -0.09244 -0.01969 -0.09307 -0.00599 -0.10357 C 0.00519 -0.11219 0.01464 -0.12626 0.02377 -0.13845 C 0.02865 -0.14496 0.03558 -0.1479 0.04046 -0.15441 C 0.04314 -0.15798 0.04503 -0.16219 0.0477 -0.16555 C 0.05022 -0.1687 0.05337 -0.1708 0.05605 -0.17353 C 0.05857 -0.17605 0.06093 -0.17878 0.06313 -0.18151 C 0.07856 -0.20105 0.09352 -0.22185 0.10848 -0.24202 C 0.11462 -0.25042 0.12564 -0.27017 0.13367 -0.27395 C 0.13792 -0.28235 0.14123 -0.28362 0.14674 -0.28971 C 0.16469 -0.30925 0.14674 -0.29328 0.15745 -0.30252 C 0.16091 -0.31177 0.16627 -0.3124 0.17068 -0.32164 C 0.17225 -0.32479 0.17335 -0.32857 0.1754 -0.3313 C 0.17776 -0.33446 0.18248 -0.34076 0.18248 -0.34076 C 0.18422 -0.34727 0.18532 -0.35105 0.18973 -0.35504 C 0.1924 -0.36072 0.19445 -0.3624 0.19918 -0.36471 C 0.2135 -0.3374 0.23476 -0.31702 0.25287 -0.29454 C 0.26483 -0.27983 0.27649 -0.26429 0.28877 -0.25 C 0.29727 -0.24013 0.30672 -0.23151 0.31506 -0.22143 C 0.32608 -0.20819 0.33821 -0.19118 0.34844 -0.17668 C 0.35112 -0.1729 0.35269 -0.16786 0.35553 -0.16408 C 0.36812 -0.14727 0.38387 -0.13319 0.39741 -0.11786 C 0.4226 -0.08929 0.44843 -0.06114 0.47614 -0.03656 C 0.48496 -0.02857 0.49267 -0.01954 0.50117 -0.01114 C 0.51676 0.0042 0.53314 0.01638 0.55014 0.02857 C 0.55912 0.03508 0.57156 0.04664 0.58116 0.04937 C 0.59549 0.06302 0.61187 0.07017 0.62651 0.08277 C 0.63359 0.08886 0.64257 0.09832 0.65029 0.10357 C 0.66272 0.11197 0.64981 0.10084 0.66225 0.11134 C 0.67249 0.11975 0.68209 0.12941 0.69327 0.13529 C 0.70036 0.14475 0.69296 0.13655 0.70162 0.1416 C 0.70508 0.1437 0.70791 0.14706 0.71122 0.14958 C 0.71468 0.15651 0.71909 0.15672 0.72429 0.16071 C 0.73216 0.16681 0.7394 0.17311 0.74822 0.17668 C 0.75452 0.18235 0.75657 0.18382 0.76365 0.18634 C 0.76775 0.18949 0.77326 0.1958 0.77798 0.19748 C 0.78239 0.19895 0.79121 0.20063 0.79121 0.20063 C 0.78066 0.21113 0.78822 0.2042 0.76727 0.21807 C 0.76287 0.22101 0.75956 0.22626 0.75531 0.2292 C 0.75043 0.23256 0.74476 0.23403 0.73988 0.23718 C 0.72854 0.24454 0.71752 0.25315 0.70634 0.26113 C 0.67548 0.28319 0.6432 0.3084 0.60982 0.32311 C 0.57959 0.35 0.61832 0.31702 0.58715 0.33907 C 0.58415 0.34117 0.58179 0.34475 0.5788 0.34706 C 0.56589 0.35693 0.55251 0.36638 0.53928 0.37584 C 0.51346 0.39433 0.48669 0.40924 0.46055 0.42668 C 0.44323 0.43823 0.42402 0.44685 0.40576 0.45525 C 0.3982 0.45882 0.39017 0.46008 0.38308 0.46491 C 0.36419 0.47752 0.34403 0.48382 0.32451 0.49349 C 0.30561 0.50294 0.28987 0.51702 0.26972 0.52374 C 0.26814 0.52542 0.26657 0.52731 0.26483 0.52857 C 0.26294 0.53004 0.26074 0.53025 0.25885 0.53172 C 0.25743 0.53298 0.2568 0.53529 0.25539 0.53655 C 0.2535 0.53802 0.25129 0.53844 0.2494 0.5397 C 0.24405 0.54349 0.23885 0.54811 0.23382 0.55252 C 0.22327 0.56176 0.2272 0.55609 0.21838 0.56197 C 0.21634 0.56344 0.21429 0.56491 0.2124 0.56681 C 0.21098 0.56828 0.2102 0.57038 0.20878 0.57164 C 0.2039 0.57563 0.19823 0.5771 0.19335 0.58109 C 0.188 0.5855 0.1839 0.59033 0.17776 0.59223 C 0.16564 0.60042 0.15273 0.60756 0.14076 0.61617 C 0.12863 0.625 0.13855 0.6208 0.12879 0.62416 C 0.12265 0.62983 0.12423 0.63445 0.12045 0.62416 C 0.11541 0.58739 0.12123 0.54958 0.11683 0.5126 C 0.11431 0.49096 0.10565 0.47395 0.10014 0.45378 C 0.09352 0.42983 0.08817 0.40336 0.07998 0.38046 C 0.07762 0.35987 0.06959 0.3397 0.06439 0.31996 C 0.05479 0.28298 0.04849 0.24307 0.0381 0.20693 C 0.03637 0.20147 0.034 0.19643 0.03211 0.19096 C 0.03038 0.18571 0.02881 0.18046 0.02739 0.17521 C 0.01968 0.14559 0.01086 0.11681 0.00236 0.0876 C -0.00316 0.0687 -0.00756 0.05 -0.0167 0.0334 C -0.02016 0.01975 -0.02331 0.01092 -0.02756 -0.00168 C -0.03213 -0.01492 -0.03402 -0.03046 -0.03937 -0.04307 C -0.04031 -0.04538 -0.04205 -0.04706 -0.04299 -0.04937 C -0.04929 -0.0645 -0.05165 -0.08235 -0.05858 -0.09706 C -0.06031 -0.10483 -0.06236 -0.11261 -0.06567 -0.11954 C -0.06677 -0.12689 -0.06787 -0.13193 -0.07039 -0.13845 C -0.07149 -0.1479 -0.07275 -0.15651 -0.07527 -0.16555 C -0.07653 -0.17773 -0.07826 -0.19118 -0.08236 -0.20231 C -0.0855 -0.22185 -0.08724 -0.24181 -0.0907 -0.26114 C -0.09212 -0.28067 -0.09416 -0.30105 -0.09794 -0.31996 C -0.09936 -0.33488 -0.10156 -0.35 -0.10393 -0.36471 C -0.10519 -0.35294 -0.10582 -0.34118 -0.10739 -0.32962 C -0.10928 -0.31555 -0.11463 -0.30357 -0.117 -0.28971 C -0.12062 -0.26828 -0.12188 -0.24601 -0.12534 -0.22458 C -0.13258 -0.17983 -0.14471 -0.13782 -0.15998 -0.09706 C -0.16282 -0.08971 -0.16313 -0.08109 -0.16596 -0.07332 C -0.16833 -0.04874 -0.17557 -0.0124 -0.18628 0.00798 C -0.18864 0.01828 -0.19257 0.0292 -0.19698 0.03823 C -0.19887 0.04664 -0.20171 0.05483 -0.20533 0.06197 C -0.20612 0.06512 -0.20785 0.06828 -0.20769 0.07164 C -0.2069 0.08319 -0.19651 0.09096 -0.18974 0.09559 C -0.18077 0.10987 -0.16864 0.11491 -0.15872 0.12731 C -0.15604 0.13067 -0.15447 0.1355 -0.15164 0.13844 C -0.11684 0.175 -0.07244 0.19916 -0.03339 0.22605 C -0.0093 0.24265 0.01511 0.26239 0.0381 0.28172 C 0.05495 0.2958 0.07101 0.31092 0.08943 0.32164 C 0.09746 0.33214 0.10486 0.33634 0.11446 0.34391 C 0.12438 0.35189 0.13446 0.36092 0.14438 0.36933 C 0.16516 0.38697 0.185 0.40525 0.20642 0.42185 C 0.20988 0.42458 0.21256 0.42878 0.21602 0.43151 C 0.21791 0.43319 0.2198 0.43487 0.22185 0.43634 C 0.22956 0.44202 0.22815 0.43949 0.23507 0.4458 C 0.2472 0.45714 0.24027 0.45336 0.24814 0.45693 C 0.25838 0.46786 0.27034 0.47731 0.28152 0.4855 C 0.29223 0.49349 0.28137 0.48697 0.28987 0.49517 C 0.29633 0.50126 0.30278 0.50714 0.31018 0.51113 C 0.32089 0.52479 0.30656 0.50798 0.31853 0.51744 C 0.33506 0.53046 0.32246 0.52479 0.33175 0.52857 C 0.33632 0.5334 0.33915 0.53613 0.34482 0.53823 C 0.35128 0.5437 0.34844 0.54538 0.35679 0.54769 C 0.36482 0.55462 0.37789 0.56638 0.38655 0.56996 C 0.39725 0.58109 0.41064 0.58781 0.42245 0.59706 C 0.42843 0.60189 0.43347 0.6084 0.44024 0.61134 C 0.44481 0.61702 0.44937 0.62248 0.45457 0.62731 C 0.4574 0.62353 0.46087 0.62059 0.46291 0.61617 C 0.46417 0.61344 0.46512 0.6105 0.46653 0.60819 C 0.47299 0.59769 0.48197 0.58844 0.48685 0.57626 C 0.49362 0.55966 0.49866 0.54958 0.50716 0.53487 C 0.50999 0.53004 0.51314 0.52185 0.51661 0.51744 C 0.53314 0.49727 0.55361 0.48193 0.56794 0.45861 C 0.57171 0.45252 0.57612 0.44706 0.5799 0.44096 C 0.58557 0.43172 0.58982 0.42206 0.59659 0.41386 C 0.60431 0.40483 0.61407 0.39853 0.62289 0.3916 C 0.63139 0.38487 0.64021 0.37437 0.64792 0.36617 C 0.6495 0.36449 0.65013 0.36176 0.65154 0.35987 C 0.66209 0.34706 0.67973 0.32647 0.69217 0.31849 C 0.70461 0.30105 0.68571 0.32626 0.70051 0.3105 C 0.71091 0.29937 0.72035 0.28571 0.72901 0.27227 C 0.73326 0.26575 0.7372 0.2584 0.74098 0.25147 C 0.74208 0.24937 0.74444 0.24874 0.74586 0.24685 C 0.75153 0.23928 0.75578 0.22983 0.76365 0.22605 C 0.76633 0.22038 0.77467 0.20903 0.77924 0.20693 C 0.77688 0.19517 0.77326 0.19685 0.76601 0.18949 C 0.7594 0.18256 0.75326 0.17479 0.74696 0.16723 C 0.73878 0.15756 0.73074 0.14769 0.72319 0.13697 C 0.72004 0.13256 0.71815 0.12689 0.71484 0.12248 C 0.71154 0.11807 0.70744 0.11533 0.70398 0.11134 C 0.7002 0.10693 0.69705 0.10168 0.69327 0.09706 C 0.68666 0.08886 0.67989 0.08109 0.67296 0.07332 C 0.64194 0.03823 0.67815 0.07899 0.65029 0.05252 C 0.63848 0.04117 0.62682 0.02836 0.61564 0.01596 C 0.60746 0.00693 0.59738 0.00084 0.58825 -0.0063 C 0.57439 -0.01702 0.56258 -0.03467 0.55014 -0.04769 C 0.54133 -0.05714 0.53156 -0.06534 0.52259 -0.07479 C 0.51912 -0.07857 0.51629 -0.0834 0.51314 -0.08761 C 0.51157 -0.08992 0.50889 -0.09055 0.50716 -0.09244 C 0.50417 -0.0958 0.50196 -0.10042 0.49881 -0.10357 C 0.49488 -0.10777 0.49078 -0.11198 0.48685 -0.11618 C 0.47787 -0.12563 0.47063 -0.13845 0.46181 -0.14811 C 0.45331 -0.15756 0.44638 -0.16933 0.43788 -0.17836 C 0.43646 -0.17983 0.41757 -0.1979 0.4152 -0.20231 C 0.41017 -0.21219 0.40166 -0.22143 0.39489 -0.2292 C 0.3823 -0.2437 0.37332 -0.26471 0.35915 -0.2771 C 0.3549 -0.28551 0.35506 -0.28677 0.34955 -0.29307 C 0.34435 -0.29916 0.34592 -0.29538 0.34246 -0.30105 C 0.33695 -0.31009 0.33301 -0.31828 0.32687 -0.32647 C 0.32451 -0.32962 0.32294 -0.33383 0.32089 -0.33761 C 0.31931 -0.34076 0.31616 -0.34706 0.31616 -0.34706 C 0.31443 -0.35483 0.31081 -0.36198 0.30672 -0.36786 C 0.30121 -0.36093 0.29853 -0.35252 0.29475 -0.34391 C 0.28735 -0.3271 0.27869 -0.30988 0.26972 -0.29454 C 0.25177 -0.26387 0.23366 -0.23362 0.21602 -0.20231 C 0.2135 -0.19769 0.20941 -0.19517 0.20642 -0.19118 C 0.19319 -0.17353 0.17918 -0.15441 0.16705 -0.1353 C 0.16391 -0.13046 0.1617 -0.12458 0.15871 -0.11954 C 0.14186 -0.09223 0.12407 -0.06891 0.10502 -0.04454 C 0.10171 -0.04034 0.09982 -0.03446 0.09667 -0.03025 C 0.08785 -0.01849 0.07667 -0.00904 0.06801 0.00315 C 0.04109 0.04075 0.01857 0.08361 -0.00725 0.12248 C -0.02536 0.15 -0.04772 0.17311 -0.06803 0.19748 C -0.07464 0.20546 -0.07968 0.2147 -0.08598 0.2229 C -0.10267 0.24496 -0.11936 0.26807 -0.13605 0.2897 C -0.14439 0.30063 -0.15494 0.30945 -0.1636 0.31996 C -0.17415 0.33277 -0.18974 0.35693 -0.20297 0.36302 C -0.20643 0.36786 -0.20879 0.37059 -0.21367 0.37248 C -0.20722 0.3855 -0.21556 0.37059 -0.20769 0.37899 C -0.20659 0.38004 -0.20643 0.38235 -0.20533 0.38361 C -0.20076 0.38865 -0.19557 0.39244 -0.191 0.39811 C -0.18061 0.41113 -0.17006 0.42437 -0.15998 0.43781 C -0.15778 0.44075 -0.15431 0.44181 -0.15164 0.44412 C -0.14707 0.44811 -0.1425 0.4521 -0.13841 0.45693 C -0.13652 0.45924 -0.13558 0.4626 -0.13369 0.46491 C -0.13164 0.46744 -0.12865 0.4687 -0.1266 0.47122 C -0.12471 0.47353 -0.12361 0.47689 -0.12172 0.4792 C -0.11306 0.49054 -0.1033 0.50021 -0.09432 0.51113 C -0.08645 0.5208 -0.09149 0.51786 -0.08472 0.52059 C -0.08062 0.52626 -0.07795 0.5292 -0.07291 0.5334 C -0.06929 0.54054 -0.06504 0.54622 -0.05968 0.55084 C -0.05889 0.55252 -0.05826 0.55441 -0.05732 0.55567 C -0.05638 0.55693 -0.05464 0.55735 -0.0537 0.55882 C -0.0526 0.56071 -0.04897 0.57206 -0.04772 0.57479 C -0.04378 0.5834 -0.03874 0.5916 -0.03339 0.59874 C -0.03118 0.60777 -0.03307 0.60231 -0.02504 0.61302 C -0.01953 0.62038 -0.01827 0.63172 -0.01071 0.63529 C -0.00331 0.6313 -0.00079 0.62542 0.00598 0.61933 C 0.01873 0.60756 0.03196 0.59496 0.04534 0.58424 C 0.06187 0.57101 0.07778 0.55672 0.09415 0.54286 C 0.09793 0.5397 0.10234 0.53823 0.10612 0.53487 C 0.11446 0.52752 0.12171 0.51849 0.13005 0.51113 C 0.15288 0.49117 0.17571 0.47311 0.19807 0.4521 C 0.22752 0.42458 0.26247 0.40651 0.29475 0.38697 C 0.31727 0.37332 0.33931 0.35966 0.36277 0.34874 C 0.36954 0.34559 0.37521 0.33928 0.38182 0.33592 C 0.39174 0.33067 0.40166 0.325 0.41158 0.31996 C 0.42182 0.3147 0.43347 0.31344 0.44276 0.30567 C 0.45551 0.29475 0.46953 0.29286 0.48322 0.28508 C 0.51267 0.26849 0.54022 0.24454 0.5703 0.23088 C 0.58463 0.21744 0.60352 0.20672 0.62053 0.20063 C 0.63722 0.19475 0.658 0.19138 0.67296 0.17983 C 0.68067 0.17395 0.69469 0.16575 0.70398 0.16239 C 0.70949 0.1605 0.72067 0.15756 0.72067 0.15756 C 0.72886 0.15231 0.73767 0.15105 0.74586 0.14643 C 0.76381 0.13613 0.75169 0.14033 0.76255 0.13697 C 0.76901 0.13109 0.77861 0.12815 0.78633 0.12584 C 0.77971 0.1187 0.77058 0.11533 0.76491 0.10672 C 0.74838 0.0813 0.76727 0.1084 0.74932 0.0876 C 0.73452 0.07038 0.72035 0.05189 0.70634 0.0334 C 0.70319 0.0292 0.69894 0.02647 0.69563 0.02227 C 0.6917 0.01744 0.68886 0.01113 0.68493 0.0063 C 0.67737 -0.00273 0.66902 -0.01072 0.66099 -0.01912 C 0.65721 -0.02311 0.65485 -0.02899 0.65154 -0.0334 C 0.64855 -0.0374 0.64525 -0.04097 0.64194 -0.04454 C 0.6273 -0.06009 0.6125 -0.07521 0.59785 -0.09076 C 0.5925 -0.09643 0.58762 -0.10525 0.58226 -0.11156 C 0.57297 -0.12227 0.56117 -0.13172 0.55251 -0.14328 C 0.54951 -0.14727 0.54731 -0.15231 0.54416 -0.15609 C 0.53581 -0.16639 0.53471 -0.16429 0.52857 -0.17353 C 0.52227 -0.18298 0.50543 -0.20904 0.49645 -0.21492 C 0.49283 -0.22437 0.4859 -0.23046 0.48086 -0.23887 C 0.47551 -0.2479 0.47252 -0.25819 0.46779 -0.26744 C 0.46653 -0.26996 0.46449 -0.27164 0.46291 -0.27395 C 0.46165 -0.27584 0.46055 -0.27815 0.45945 -0.28025 C 0.45347 -0.29223 0.44921 -0.30504 0.4415 -0.31534 C 0.43977 -0.32164 0.43221 -0.33719 0.42843 -0.34244 C 0.42686 -0.34811 0.42449 -0.35273 0.42245 -0.35819 C 0.42166 -0.36345 0.42213 -0.37731 0.41646 -0.36933 C 0.41205 -0.33971 0.40009 -0.31786 0.39017 -0.29139 C 0.38387 -0.27458 0.37804 -0.2584 0.37112 -0.24202 C 0.3412 -0.17206 0.31475 -0.10042 0.28751 -0.02878 C 0.2746 0.00525 0.26735 0.04307 0.25649 0.07794 C 0.23476 0.14727 0.21177 0.21575 0.19083 0.28508 C 0.17556 0.33571 0.19272 0.27332 0.18012 0.31197 C 0.16768 0.35021 0.1606 0.39138 0.14674 0.42836 C 0.1406 0.44496 0.1373 0.46449 0.12879 0.4792 C 0.12612 0.49033 0.12186 0.50063 0.11809 0.51113 C 0.11667 0.52038 0.11368 0.53025 0.10974 0.53823 C 0.10927 0.54075 0.10927 0.54349 0.10848 0.54601 C 0.10801 0.5479 0.10659 0.54895 0.10612 0.55084 C 0.10407 0.55861 0.10328 0.56407 0.10014 0.57164 C 0.09494 0.58382 0.09809 0.57206 0.09415 0.58424 C 0.091 0.59391 0.08785 0.60399 0.08345 0.61302 C 0.08219 0.61891 0.08077 0.62311 0.07746 0.62731 C 0.07715 0.62899 0.07746 0.63298 0.07636 0.63214 C 0.0762 0.63193 0.07416 0.61975 0.074 0.61933 C 0.06975 0.60231 0.06487 0.58508 0.05967 0.56849 C 0.04739 0.52941 0.03211 0.49202 0.01905 0.45378 C 0.01275 0.43529 0.01416 0.44832 0.00708 0.42353 C 0.00582 0.41933 0.00519 0.4147 0.00346 0.41071 C 0.00188 0.40714 -0.00079 0.40483 -0.00237 0.40126 C -0.01008 0.38445 -0.0167 0.36323 -0.02394 0.34559 C -0.03102 0.32857 -0.0378 0.30945 -0.04299 0.29138 C -0.04441 0.28676 -0.04488 0.28151 -0.04661 0.2771 C -0.04819 0.27311 -0.05086 0.26996 -0.0526 0.26596 C -0.05858 0.2521 -0.06157 0.2355 -0.06692 0.22122 C -0.07196 0.20756 -0.07102 0.21638 -0.07527 0.20378 C -0.08377 0.17878 -0.09086 0.15252 -0.10267 0.13046 C -0.10834 0.11975 -0.11101 0.10462 -0.11826 0.09559 C -0.11983 0.08865 -0.12156 0.08466 -0.12534 0.07962 C -0.12723 0.06786 -0.12975 0.06996 -0.13369 0.0605 C -0.13699 0.05252 -0.13951 0.04433 -0.14329 0.03655 C -0.14518 0.02815 -0.14943 0.02059 -0.15274 0.01281 C -0.15604 0.00483 -0.15746 -0.00273 -0.16234 -0.00967 C -0.16282 -0.01114 -0.16297 -0.01282 -0.1636 -0.01429 C -0.16455 -0.0166 -0.16612 -0.01849 -0.16707 -0.0208 C -0.16785 -0.02269 -0.16754 -0.02521 -0.16833 -0.0271 C -0.17085 -0.03383 -0.17226 -0.03551 -0.17541 -0.03992 C -0.17699 -0.0479 -0.18313 -0.06366 -0.18864 -0.06849 C -0.191 -0.0792 -0.18769 -0.06786 -0.19336 -0.07647 C -0.20139 -0.08845 -0.19431 -0.08425 -0.20171 -0.08761 C -0.20218 -0.08929 -0.20218 -0.09118 -0.20297 -0.09244 C -0.20375 -0.09391 -0.20706 -0.09391 -0.20643 -0.09559 C -0.20312 -0.10504 -0.19352 -0.10988 -0.18738 -0.11471 C -0.17966 -0.12794 -0.16833 -0.13761 -0.15872 -0.14811 C -0.1477 -0.16009 -0.13715 -0.17479 -0.12408 -0.18319 C -0.11857 -0.19055 -0.11259 -0.19643 -0.10629 -0.20231 C -0.0992 -0.20883 -0.09322 -0.21828 -0.08598 -0.22458 C -0.08062 -0.23509 -0.07448 -0.24118 -0.06692 -0.24832 C -0.06063 -0.2542 -0.05795 -0.26261 -0.0526 -0.26912 C -0.0463 -0.27668 -0.03906 -0.28319 -0.03227 -0.28971 C -0.02709 -0.29475 -0.03008 -0.2937 -0.0263 -0.29937 C -0.02111 -0.30735 -0.01245 -0.31975 -0.00489 -0.32332 C -0.00032 -0.32899 -0.003 -0.32521 0.00236 -0.33593 C 0.00377 -0.33887 0.00661 -0.33992 0.00834 -0.34244 C 0.01039 -0.35084 0.00865 -0.34559 0.01432 -0.35672 C 0.01511 -0.3584 0.01668 -0.36156 0.01668 -0.36156 C 0.0255 -0.3374 0.03763 -0.32059 0.05243 -0.30252 C 0.05762 -0.29622 0.06424 -0.29202 0.06912 -0.28509 C 0.07636 -0.275 0.08266 -0.26366 0.08943 -0.25315 C 0.10265 -0.23256 0.11383 -0.20946 0.12769 -0.1895 C 0.13052 -0.1853 0.13415 -0.18235 0.13714 -0.17836 C 0.1406 -0.17374 0.14375 -0.16912 0.14674 -0.16408 C 0.14926 -0.15988 0.15115 -0.15504 0.15383 -0.15126 C 0.15792 -0.14559 0.1628 -0.14076 0.16705 -0.1353 C 0.17068 -0.13067 0.1743 -0.12605 0.17776 -0.12101 C 0.19351 -0.09832 0.20846 -0.07374 0.22547 -0.05252 C 0.2283 -0.04895 0.23208 -0.04664 0.23507 -0.04307 C 0.2546 -0.01891 0.27381 0.0063 0.29113 0.0334 C 0.32152 0.08109 0.34293 0.13529 0.3675 0.18781 C 0.38072 0.21617 0.39804 0.24181 0.4141 0.26744 C 0.43158 0.29538 0.41268 0.26723 0.42591 0.2897 C 0.42859 0.29412 0.43142 0.29832 0.43426 0.30252 C 0.43662 0.30588 0.43945 0.3084 0.4415 0.31197 C 0.44386 0.31596 0.44496 0.32101 0.44748 0.32479 C 0.45016 0.32857 0.4541 0.33067 0.45693 0.33424 C 0.48039 0.36323 0.49456 0.38907 0.52259 0.41071 C 0.52763 0.41975 0.53566 0.42836 0.5429 0.43466 C 0.54558 0.44012 0.54936 0.44244 0.55251 0.44748 C 0.56211 0.4626 0.57549 0.48403 0.58825 0.49517 C 0.59187 0.50252 0.59612 0.50756 0.60147 0.5126 C 0.60336 0.5208 0.60809 0.52563 0.61328 0.53025 C 0.62053 0.54454 0.6084 0.52206 0.62163 0.5397 C 0.62257 0.54096 0.6221 0.54328 0.62289 0.54454 C 0.62698 0.55126 0.63344 0.55609 0.63832 0.56197 C 0.65013 0.57605 0.64131 0.56786 0.64918 0.57479 C 0.65233 0.5813 0.65737 0.58655 0.66225 0.59075 C 0.66493 0.5958 0.66666 0.59853 0.6706 0.60189 C 0.67469 0.61008 0.6802 0.6166 0.68493 0.62416 C 0.68587 0.62563 0.68618 0.62773 0.68729 0.62899 C 0.68823 0.63004 0.68965 0.63004 0.69091 0.63046 C 0.69422 0.62374 0.69422 0.61744 0.69563 0.60987 C 0.69721 0.60126 0.69988 0.59075 0.70288 0.58277 C 0.70524 0.57647 0.70744 0.56807 0.70996 0.56197 C 0.71138 0.55861 0.71484 0.55252 0.71484 0.55252 C 0.71815 0.53907 0.7235 0.5292 0.72901 0.51744 C 0.73405 0.50693 0.73767 0.49496 0.74224 0.48403 C 0.74712 0.47248 0.75043 0.45966 0.75893 0.4521 C 0.76491 0.44033 0.76995 0.42542 0.77924 0.41723 C 0.78066 0.41113 0.78302 0.40903 0.78633 0.40441 C 0.78318 0.40378 0.77971 0.40462 0.77688 0.40273 C 0.76066 0.39202 0.7561 0.35294 0.74822 0.33592 C 0.73878 0.31575 0.73106 0.29433 0.72193 0.27374 C 0.71342 0.25441 0.70587 0.23571 0.69689 0.2166 C 0.69343 0.20903 0.6887 0.20252 0.68618 0.19433 C 0.68382 0.18676 0.68099 0.17752 0.67784 0.17038 C 0.67438 0.16281 0.66965 0.1563 0.66698 0.14811 C 0.65895 0.12374 0.64824 0.10105 0.63832 0.07794 C 0.62273 0.0416 0.60793 0.00462 0.59061 -0.03025 C 0.58116 -0.04916 0.57423 -0.07227 0.56683 -0.09244 C 0.56211 -0.10525 0.55912 -0.12521 0.55125 -0.1353 C 0.54778 -0.14685 0.54573 -0.1584 0.54054 -0.1687 C 0.53912 -0.17815 0.53597 -0.18677 0.53345 -0.1958 C 0.53188 -0.20126 0.53172 -0.20588 0.52857 -0.2103 C 0.5259 -0.22122 0.52275 -0.23025 0.51912 -0.24055 C 0.51739 -0.24559 0.51424 -0.2563 0.51424 -0.2563 C 0.51314 -0.26639 0.51046 -0.27584 0.50716 -0.28509 C 0.50669 -0.28782 0.50669 -0.29055 0.5059 -0.29307 C 0.50543 -0.29475 0.50401 -0.29601 0.50354 -0.29769 C 0.50243 -0.30189 0.50212 -0.3063 0.50117 -0.31051 C 0.49661 -0.32899 0.49251 -0.34769 0.48811 -0.36618 C 0.48291 -0.36408 0.48307 -0.36114 0.48086 -0.35504 C 0.47567 -0.34013 0.47016 -0.32563 0.46543 -0.31051 C 0.45331 -0.27227 0.43851 -0.23593 0.42481 -0.19895 C 0.42009 -0.18635 0.40906 -0.16744 0.40576 -0.15294 C 0.4045 -0.14769 0.40387 -0.14202 0.40214 -0.13698 C 0.40025 -0.13172 0.3971 -0.12773 0.39489 -0.12269 C 0.38796 -0.10693 0.38088 -0.09118 0.37474 -0.07479 C 0.36545 -0.05042 0.35521 -0.02689 0.34482 -0.00315 C 0.34214 0.00315 0.33805 0.00819 0.33506 0.01428 C 0.32435 0.0376 0.31601 0.06155 0.3042 0.08445 C 0.30199 0.08865 0.30121 0.09412 0.29947 0.09874 C 0.29633 0.10693 0.29192 0.11428 0.28877 0.12248 C 0.28074 0.14412 0.28735 0.13193 0.28042 0.14811 C 0.25948 0.19685 0.23948 0.24664 0.21949 0.29622 C 0.21067 0.31807 0.20232 0.3397 0.19335 0.36134 C 0.18752 0.37521 0.18422 0.39096 0.17776 0.40441 C 0.17493 0.41029 0.17178 0.41575 0.16942 0.42185 C 0.16154 0.44265 0.15383 0.46071 0.14312 0.4792 C 0.13352 0.4958 0.12801 0.52101 0.11683 0.53487 C 0.11415 0.55042 0.11824 0.53403 0.1121 0.54454 C 0.11053 0.54727 0.1099 0.55105 0.10848 0.55399 C 0.10754 0.55588 0.10612 0.55714 0.10502 0.55882 C 0.1025 0.56302 0.09777 0.57164 0.09777 0.57164 C 0.09525 0.58256 0.08738 0.5897 0.0847 0.60021 C 0.08234 0.60903 0.07746 0.62206 0.07274 0.62899 C 0.07227 0.63046 0.07274 0.63361 0.07148 0.63361 C 0.0699 0.63361 0.06896 0.63088 0.06801 0.62899 C 0.06376 0.62101 0.06093 0.6126 0.05605 0.60504 C 0.03747 0.57647 0.0614 0.61323 0.04881 0.59075 C 0.03936 0.57416 0.02912 0.55861 0.02031 0.54138 C 0.01464 0.53025 0.01889 0.53529 0.0107 0.52374 C 0.00771 0.51933 0.00362 0.51617 0.0011 0.51113 C -0.00804 0.49244 -0.01953 0.47584 -0.02866 0.45693 C -0.04173 0.42983 -0.05543 0.40441 -0.07039 0.37899 C -0.07637 0.36891 -0.07921 0.35609 -0.08598 0.34706 C -0.0907 0.32332 -0.10676 0.30189 -0.11826 0.2834 C -0.11936 0.28172 -0.12046 0.28004 -0.12172 0.27857 C -0.12329 0.27689 -0.12518 0.27584 -0.1266 0.27374 C -0.12896 0.27038 -0.13054 0.26638 -0.13258 0.2626 C -0.13526 0.25756 -0.14329 0.25147 -0.14675 0.24685 C -0.15022 0.24244 -0.15305 0.23697 -0.15636 0.23235 C -0.15762 0.23067 -0.15967 0.23046 -0.16108 0.2292 C -0.1625 0.22794 -0.16344 0.22584 -0.1647 0.22458 C -0.16707 0.22227 -0.16959 0.22017 -0.17195 0.21807 C -0.17431 0.21596 -0.17573 0.21239 -0.17793 0.21008 C -0.18187 0.20588 -0.1858 0.20189 -0.18974 0.19748 C -0.19352 0.19307 -0.19509 0.18844 -0.19934 0.18466 C -0.20171 0.17983 -0.20171 0.17899 -0.20533 0.17521 C -0.20753 0.1729 -0.21241 0.1687 -0.21241 0.1687 C -0.2047 0.16176 -0.21383 0.16891 -0.19934 0.16407 C -0.19761 0.16344 -0.19635 0.16155 -0.19462 0.16071 C -0.18486 0.1563 -0.17132 0.15273 -0.16108 0.15126 C -0.13904 0.14054 -0.10928 0.1355 -0.08598 0.13382 C -0.0737 0.1313 -0.06126 0.1292 -0.04897 0.12731 C -0.03307 0.12143 -0.04709 0.12584 -0.02268 0.12248 C 0.00409 0.11891 0.03054 0.11323 0.05731 0.10987 C 0.07416 0.10357 0.09116 0.10252 0.10848 0.10021 C 0.12926 0.09748 0.14989 0.09433 0.17068 0.09223 C 0.19414 0.08739 0.21744 0.08382 0.24106 0.08109 C 0.27869 0.07248 0.25917 0.07521 0.29947 0.07332 C 0.32766 0.06891 0.356 0.06849 0.38419 0.06533 C 0.42749 0.05441 0.47488 0.05189 0.51912 0.04937 C 0.53723 0.04643 0.55455 0.04286 0.57282 0.04138 C 0.59266 0.03739 0.6136 0.03634 0.63359 0.03508 C 0.65769 0.03088 0.68209 0.03319 0.70634 0.03025 C 0.73389 0.03151 0.76035 0.03172 0.78759 0.02542 C 0.77168 0.0229 0.76365 0.01239 0.74932 0.00483 C 0.73295 -0.01366 0.71374 -0.03046 0.69327 -0.03992 C 0.68367 -0.04916 0.67264 -0.05693 0.66099 -0.06051 C 0.64619 -0.07353 0.62966 -0.08046 0.61454 -0.09244 C 0.59171 -0.11051 0.5692 -0.12983 0.54652 -0.14811 C 0.53692 -0.15588 0.51535 -0.16744 0.50716 -0.17836 C 0.49787 -0.19076 0.48433 -0.19832 0.47378 -0.20862 C 0.46811 -0.21408 0.4637 -0.22206 0.45819 -0.22773 C 0.45252 -0.2334 0.44622 -0.23845 0.44024 -0.2437 C 0.42418 -0.25756 0.43504 -0.25252 0.42591 -0.2563 C 0.42386 -0.26555 0.42654 -0.25777 0.41883 -0.26597 C 0.41851 -0.26639 0.40985 -0.27752 0.40812 -0.28025 C 0.3971 -0.29769 0.38151 -0.31135 0.36875 -0.32647 C 0.3634 -0.33277 0.36041 -0.33908 0.35553 -0.34559 C 0.35317 -0.35546 0.35348 -0.35609 0.34844 -0.34706 C 0.34451 -0.33277 0.33742 -0.32164 0.33175 -0.30883 C 0.31664 -0.27479 0.30089 -0.24139 0.28404 -0.20862 C 0.27097 -0.18319 0.25728 -0.15988 0.24342 -0.1353 C 0.22846 -0.10883 0.21681 -0.08614 0.19807 -0.06219 C 0.14548 0.00483 0.0899 0.06786 0.03337 0.12899 C 0.02471 0.13844 0.01842 0.15168 0.00944 0.16071 C -0.00646 0.17689 -0.01937 0.19832 -0.03591 0.21323 C -0.04126 0.21807 -0.05275 0.22794 -0.05732 0.23403 C -0.06015 0.23781 -0.06157 0.24328 -0.06456 0.24685 C -0.06724 0.25021 -0.07118 0.25147 -0.07401 0.25483 C -0.08724 0.27038 -0.10015 0.28697 -0.11337 0.30252 C -0.11904 0.30924 -0.12487 0.31575 -0.13006 0.32311 C -0.13274 0.3271 -0.13432 0.33235 -0.13731 0.33592 C -0.13967 0.33886 -0.14313 0.33949 -0.14565 0.34223 C -0.15667 0.35399 -0.16628 0.36512 -0.17793 0.37584 C -0.18187 0.38361 -0.18643 0.38361 -0.1921 0.38844 C -0.19604 0.39181 -0.1984 0.39601 -0.20297 0.39811 C -0.19116 0.41323 -0.17258 0.41512 -0.15762 0.42185 C -0.12487 0.43655 -0.09165 0.44874 -0.05732 0.45525 C -0.04142 0.46197 -0.02725 0.46407 -0.01071 0.4666 C 0.01039 0.46975 0.03133 0.47521 0.05243 0.4792 C 0.09336 0.48697 0.06644 0.48718 0.09305 0.49349 C 0.15414 0.50777 0.21366 0.5313 0.27554 0.5397 C 0.29113 0.54475 0.3075 0.54937 0.32341 0.55252 C 0.33034 0.55567 0.33742 0.55735 0.34482 0.55882 C 0.35395 0.56281 0.36214 0.5666 0.37112 0.57164 C 0.37442 0.57353 0.38088 0.57542 0.38419 0.57794 C 0.39253 0.58403 0.40119 0.5916 0.41048 0.59538 C 0.41536 0.60231 0.40985 0.59538 0.41883 0.60189 C 0.42134 0.60378 0.42355 0.60609 0.42591 0.60819 C 0.43 0.61176 0.43693 0.61281 0.4415 0.61449 C 0.45079 0.61807 0.46024 0.61996 0.4689 0.62563 C 0.47189 0.62983 0.47456 0.63025 0.4785 0.63214 C 0.487 0.6208 0.49346 0.6063 0.50228 0.59538 C 0.51377 0.5813 0.527 0.57122 0.53928 0.55882 C 0.54385 0.5542 0.54857 0.54979 0.55251 0.54454 C 0.55455 0.54181 0.55628 0.53886 0.55849 0.53655 C 0.56416 0.53046 0.57597 0.52101 0.58226 0.5126 C 0.58494 0.50903 0.58667 0.50441 0.58951 0.50147 C 0.60714 0.48319 0.62966 0.46912 0.64918 0.45525 C 0.67075 0.43991 0.69107 0.42017 0.71232 0.40441 C 0.72319 0.39643 0.735 0.38991 0.74586 0.38214 C 0.7583 0.37311 0.77011 0.36323 0.78286 0.35504 C 0.7879 0.34811 0.7994 0.34054 0.80664 0.3376 C 0.79546 0.33613 0.78428 0.33466 0.77326 0.33109 C 0.75295 0.32437 0.73374 0.30882 0.71358 0.30084 C 0.69988 0.29538 0.68508 0.29075 0.67186 0.2834 C 0.66729 0.28088 0.66335 0.27605 0.65863 0.27374 C 0.65296 0.2708 0.64666 0.27017 0.64084 0.26744 C 0.59439 0.24622 0.64257 0.26596 0.6062 0.24685 C 0.57707 0.23151 0.54699 0.21996 0.51787 0.20546 C 0.50936 0.20126 0.50149 0.19496 0.49283 0.19096 C 0.48433 0.18697 0.47519 0.18508 0.46653 0.18151 C 0.44244 0.17164 0.41883 0.15966 0.39489 0.14958 C 0.35695 0.13361 0.3179 0.12101 0.28042 0.10357 C 0.24279 0.08613 0.20579 0.06744 0.16816 0.04937 C 0.1458 0.03865 0.12123 0.0355 0.09903 0.02395 C 0.08093 0.0147 0.06219 0.0063 0.04408 -0.00315 C 0.02692 -0.01198 0.01039 -0.02437 -0.00725 -0.03193 C -0.0167 -0.04097 -0.02646 -0.04622 -0.03701 -0.05252 C -0.05118 -0.06114 -0.06441 -0.06954 -0.07999 -0.07332 C -0.09747 -0.08446 -0.07732 -0.07269 -0.09432 -0.07962 C -0.10282 -0.08319 -0.11243 -0.0895 -0.12062 -0.09391 C -0.12739 -0.09748 -0.1351 -0.09895 -0.14203 -0.10189 C -0.14849 -0.10462 -0.15463 -0.1084 -0.16108 -0.11156 C -0.16754 -0.11954 -0.15872 -0.10967 -0.16833 -0.11618 C -0.16943 -0.11681 -0.16974 -0.1187 -0.17069 -0.11954 C -0.17368 -0.12227 -0.17573 -0.1229 -0.17903 -0.12416 C -0.18439 -0.12899 -0.18832 -0.13277 -0.19462 -0.1353 C -0.20139 -0.14139 -0.21604 -0.14874 -0.22438 -0.15126 C -0.22139 -0.15925 -0.21745 -0.15925 -0.21131 -0.1624 C -0.19399 -0.17101 -0.17588 -0.17689 -0.15872 -0.18635 C -0.15573 -0.18803 -0.15337 -0.19118 -0.15038 -0.19265 C -0.14392 -0.1958 -0.12755 -0.20189 -0.11826 -0.20546 C -0.1044 -0.21072 -0.09149 -0.2208 -0.07763 -0.22605 C -0.0737 -0.22752 -0.0696 -0.22773 -0.06567 -0.2292 C -0.05228 -0.23425 -0.03968 -0.24412 -0.0263 -0.25 C -0.00379 -0.26009 0.01857 -0.26828 0.04172 -0.27542 C 0.05951 -0.28088 0.07573 -0.29013 0.09415 -0.29307 C 0.10124 -0.29538 0.1088 -0.29622 0.11572 -0.29937 C 0.11872 -0.30084 0.12108 -0.3042 0.12407 -0.30567 C 0.13855 -0.3124 0.1543 -0.31114 0.16816 -0.32164 C 0.17886 -0.32983 0.19288 -0.3374 0.20516 -0.34076 C 0.21697 -0.35 0.23035 -0.36408 0.24342 -0.36933 C 0.24657 -0.37353 0.25035 -0.37563 0.25413 -0.37899 C 0.26027 -0.37605 0.26436 -0.36912 0.27082 -0.36618 C 0.28152 -0.35567 0.29333 -0.34622 0.30546 -0.33908 C 0.32246 -0.32899 0.29113 -0.35273 0.31853 -0.33277 C 0.34561 -0.31303 0.37379 -0.29433 0.40088 -0.27395 C 0.40954 -0.26744 0.41757 -0.25883 0.42591 -0.25168 C 0.44307 -0.23698 0.46228 -0.22605 0.4796 -0.21177 C 0.48291 -0.20904 0.48574 -0.20483 0.48921 -0.20231 C 0.50039 -0.19412 0.51314 -0.18824 0.52495 -0.18151 C 0.52967 -0.17878 0.54652 -0.16639 0.54762 -0.16555 C 0.55014 -0.16366 0.55345 -0.16387 0.55613 -0.1624 C 0.55865 -0.16114 0.56069 -0.15883 0.56321 -0.15756 C 0.56794 -0.15504 0.57282 -0.15336 0.57754 -0.15126 C 0.58966 -0.14601 0.60336 -0.14517 0.61564 -0.14013 C 0.62997 -0.13425 0.64619 -0.12794 0.66099 -0.12584 C 0.67107 -0.12122 0.68178 -0.11912 0.69217 -0.11618 C 0.69878 -0.11093 0.7013 -0.11051 0.70886 -0.10819 C 0.71311 -0.10693 0.71657 -0.10336 0.72067 -0.10189 C 0.72429 -0.10063 0.72791 -0.09979 0.73153 -0.09874 C 0.75011 -0.09328 0.76727 -0.08425 0.78633 -0.0813 C 0.78097 -0.07374 0.77168 -0.06912 0.76491 -0.06366 C 0.74885 -0.05042 0.73232 -0.03824 0.71594 -0.02542 C 0.70351 -0.01555 0.69217 -0.00294 0.67894 0.00483 C 0.66461 0.01323 0.64918 0.01912 0.63596 0.03025 C 0.60541 0.05609 0.56872 0.08487 0.53456 0.09874 C 0.50054 0.1126 0.49661 0.1126 0.45819 0.13844 C 0.42213 0.1626 0.38529 0.18361 0.34955 0.20861 C 0.31018 0.23613 0.27129 0.26554 0.23271 0.29454 C 0.20516 0.31533 0.17666 0.33424 0.1491 0.35504 C 0.12974 0.36975 0.11069 0.38718 0.08943 0.39643 C 0.08108 0.40588 0.0773 0.40504 0.06801 0.41071 C 0.06093 0.41491 0.05621 0.42038 0.04881 0.42353 C 0.03731 0.43529 0.02267 0.4416 0.00944 0.44895 C 0.00283 0.45252 -0.00316 0.45798 -0.00961 0.46176 C -0.01528 0.46512 -0.02189 0.4666 -0.02756 0.46975 C -0.02992 0.47101 -0.03227 0.47269 -0.03465 0.47437 C -0.03669 0.47584 -0.03843 0.47794 -0.04063 0.4792 C -0.04331 0.48067 -0.0463 0.48088 -0.04897 0.48235 C -0.0559 0.48592 -0.06252 0.49096 -0.06929 0.49517 C -0.0811 0.50231 -0.09416 0.50504 -0.10629 0.51113 C -0.11857 0.51723 -0.13148 0.52143 -0.14439 0.52542 C -0.15447 0.52857 -0.16392 0.53298 -0.17431 0.53487 C -0.18297 0.53802 -0.19179 0.54033 -0.2006 0.54286 C -0.20218 0.54328 -0.20375 0.54391 -0.20533 0.54454 C -0.2069 0.54496 -0.21163 0.54601 -0.21005 0.54601 C -0.2069 0.54601 -0.20375 0.54496 -0.2006 0.54454 C -0.15636 0.54496 -0.11227 0.54475 -0.06803 0.54601 C -0.04504 0.54664 -0.02189 0.5521 0.0011 0.55399 C 0.01416 0.55693 0.02723 0.5584 0.04046 0.5605 C 0.06691 0.5647 0.09305 0.57164 0.11935 0.57626 C 0.13241 0.58256 0.14658 0.58319 0.15981 0.58907 C 0.17414 0.59538 0.188 0.60567 0.2028 0.60987 C 0.21083 0.61512 0.21461 0.61723 0.22311 0.61933 C 0.2313 0.62374 0.23822 0.62857 0.24704 0.63046 C 0.25523 0.63487 0.26342 0.63676 0.27208 0.63844 C 0.27963 0.64202 0.2853 0.6437 0.29349 0.64475 C 0.30121 0.64832 0.30939 0.64895 0.31742 0.65126 C 0.33396 0.64496 0.31963 0.65294 0.32939 0.6416 C 0.34199 0.62689 0.35726 0.61197 0.37112 0.59874 C 0.38907 0.58151 0.40749 0.56512 0.42591 0.54937 C 0.44402 0.53382 0.43 0.5437 0.44512 0.5271 C 0.46937 0.50063 0.49472 0.47521 0.51912 0.44895 C 0.5407 0.42563 0.56227 0.40315 0.58589 0.38361 C 0.60006 0.37185 0.61265 0.35525 0.62887 0.34874 C 0.63895 0.33508 0.63722 0.33886 0.64084 0.32479 C 0.64021 0.32101 0.63643 0.31092 0.63958 0.30567 C 0.64383 0.29874 0.65265 0.29622 0.65753 0.29138 C 0.6643 0.28445 0.67233 0.28151 0.6802 0.2771 C 0.68603 0.26533 0.67831 0.2792 0.68729 0.26912 C 0.69138 0.26449 0.68823 0.2647 0.69091 0.25945 C 0.69689 0.2479 0.70917 0.24811 0.71831 0.24685 C 0.72429 0.24349 0.73059 0.24412 0.73626 0.24033 C 0.73925 0.23823 0.74161 0.23445 0.7446 0.23235 C 0.74712 0.23067 0.75027 0.23046 0.75295 0.2292 C 0.7572 0.22395 0.76176 0.21744 0.76727 0.21491 C 0.77027 0.20903 0.772 0.20924 0.77688 0.20693 C 0.78113 0.20273 0.78475 0.20105 0.78633 0.19433 C 0.77798 0.18256 0.77436 0.16828 0.76853 0.15441 C 0.76066 0.13571 0.75295 0.11702 0.7446 0.09874 C 0.74318 0.08949 0.74051 0.08466 0.73752 0.07647 C 0.72823 0.05168 0.73689 0.06807 0.72901 0.0542 C 0.72744 0.0479 0.72586 0.04138 0.72429 0.03508 C 0.72287 0.02941 0.7235 0.0229 0.72193 0.01744 C 0.71642 -0.00126 0.71201 -0.02059 0.7076 -0.03992 C 0.70602 -0.04685 0.70492 -0.05399 0.70288 -0.06051 C 0.70083 -0.06702 0.69563 -0.07962 0.69563 -0.07962 C 0.69327 -0.09244 0.68839 -0.10105 0.68493 -0.11303 C 0.68004 -0.12983 0.67548 -0.14727 0.6706 -0.16408 C 0.66241 -0.19265 0.65595 -0.22248 0.64556 -0.25 C 0.64414 -0.26009 0.64273 -0.2687 0.63832 -0.2771 C 0.63722 -0.28362 0.63643 -0.28887 0.63359 -0.29454 C 0.63186 -0.30231 0.62919 -0.30967 0.62651 -0.31681 C 0.62446 -0.32206 0.62415 -0.32626 0.62163 -0.3313 C 0.62053 -0.33761 0.61958 -0.34181 0.6169 -0.34706 C 0.61643 -0.34916 0.61612 -0.35147 0.61564 -0.35357 C 0.61486 -0.35672 0.61328 -0.36303 0.61328 -0.36303 C 0.60431 -0.35483 0.59927 -0.34244 0.59297 -0.3313 C 0.58793 -0.32227 0.581 -0.31513 0.57628 -0.30567 C 0.57439 -0.30168 0.5736 -0.29685 0.57156 -0.29307 C 0.56998 -0.28992 0.56746 -0.28803 0.56557 -0.28509 C 0.5588 -0.27479 0.55266 -0.26282 0.54526 -0.25315 C 0.51046 -0.20735 0.47693 -0.15988 0.44276 -0.11303 C 0.43725 -0.10546 0.43457 -0.09895 0.42953 -0.09076 C 0.41804 -0.07227 0.4056 -0.05441 0.39489 -0.03509 C 0.38796 -0.02248 0.38167 -0.00946 0.37474 0.00315 C 0.3623 0.02542 0.34939 0.04832 0.33648 0.06996 C 0.3316 0.07815 0.32498 0.08487 0.32089 0.09391 C 0.319 0.09811 0.31742 0.10273 0.31506 0.10672 C 0.29995 0.13214 0.28184 0.15504 0.26609 0.17983 C 0.25287 0.20063 0.23917 0.22206 0.22673 0.24349 C 0.2165 0.26113 0.20689 0.28067 0.19571 0.29769 C 0.18138 0.31954 0.16564 0.33949 0.15036 0.35987 C 0.14296 0.36975 0.13698 0.38109 0.12879 0.39012 C 0.12013 0.41008 0.1036 0.42101 0.08943 0.43298 C 0.08297 0.43844 0.07683 0.44517 0.07038 0.45063 C 0.06187 0.45777 0.04818 0.47353 0.03936 0.47605 C 0.02613 0.4937 0.0085 0.5 -0.00725 0.5126 C -0.0178 0.52101 -0.02788 0.53571 -0.03937 0.54138 C -0.04252 0.54706 -0.04488 0.54937 -0.04897 0.55399 C -0.05307 0.55861 -0.05433 0.56428 -0.05968 0.56681 C -0.06126 0.57269 -0.06755 0.58067 -0.07165 0.58424 C -0.0748 0.59622 -0.08157 0.60483 -0.08724 0.61449 C -0.08897 0.61744 -0.09054 0.62101 -0.09196 0.62416 C -0.09385 0.62794 -0.09905 0.63361 -0.09905 0.63361 C -0.10031 0.63319 -0.10188 0.63361 -0.10267 0.63214 C -0.10377 0.62983 -0.10345 0.62668 -0.10393 0.62416 C -0.10456 0.6208 -0.1055 0.61765 -0.10629 0.61449 C -0.11007 0.58235 -0.12377 0.55378 -0.13495 0.52542 C -0.14156 0.50861 -0.14959 0.4916 -0.15526 0.47437 C -0.15967 0.46113 -0.16344 0.44769 -0.16833 0.43466 C -0.17494 0.41702 -0.18328 0.39727 -0.18864 0.37899 C -0.19005 0.3687 -0.19352 0.35966 -0.19698 0.35021 C -0.19824 0.34054 -0.19997 0.33109 -0.20171 0.32164 C -0.20202 0.31344 -0.20533 0.2897 -0.2006 0.27857 C -0.20045 0.27836 -0.1888 0.27164 -0.18738 0.27059 C -0.17573 0.26281 -0.16581 0.25399 -0.154 0.24517 C -0.13731 0.23277 -0.12251 0.21702 -0.10629 0.20378 C -0.10298 0.20105 -0.09889 0.20021 -0.09558 0.19748 C -0.08724 0.19075 -0.07952 0.18277 -0.07165 0.17521 C -0.06755 0.17122 -0.06393 0.16617 -0.05968 0.16239 C -0.05512 0.15861 -0.04992 0.15651 -0.04535 0.15273 C -0.03386 0.14328 -0.00945 0.1147 -0.00363 0.10819 C 0.0044 0.09937 0.01416 0.09391 0.02267 0.08592 C 0.04455 0.06491 0.06424 0.03928 0.0847 0.01596 C 0.08864 0.01155 0.09242 0.00672 0.09667 0.00315 C 0.09982 0.00042 0.10328 -0.00168 0.10612 -0.00483 C 0.1236 -0.02416 0.13966 -0.04622 0.15635 -0.06681 C 0.1776 -0.09307 0.1998 -0.11828 0.22185 -0.14328 C 0.24531 -0.16975 0.26106 -0.20756 0.28042 -0.23887 C 0.28735 -0.25 0.29302 -0.26765 0.30184 -0.27542 C 0.3031 -0.27815 0.30404 -0.28088 0.30546 -0.2834 C 0.30892 -0.2895 0.31616 -0.30105 0.31616 -0.30105 C 0.31868 -0.3103 0.31569 -0.30126 0.32215 -0.31219 C 0.3327 -0.33004 0.32246 -0.31429 0.32939 -0.32794 C 0.33191 -0.33298 0.33506 -0.3374 0.33774 -0.34244 C 0.33821 -0.34328 0.34214 -0.35105 0.34246 -0.35189 C 0.34403 -0.35609 0.34718 -0.36471 0.34718 -0.36471 C 0.35569 -0.36177 0.35773 -0.34811 0.36277 -0.33908 C 0.36875 -0.32815 0.37584 -0.31849 0.38308 -0.30883 C 0.39363 -0.29475 0.4004 -0.27941 0.41284 -0.26744 C 0.41709 -0.26345 0.42182 -0.26051 0.42591 -0.2563 C 0.4341 -0.24811 0.44181 -0.23929 0.44984 -0.23088 C 0.45599 -0.22437 0.46968 -0.2166 0.47614 -0.21177 C 0.48858 -0.20231 0.50149 -0.19433 0.51314 -0.18319 C 0.52149 -0.17521 0.5292 -0.16576 0.53818 -0.15925 C 0.54762 -0.15252 0.55361 -0.14874 0.56195 -0.14013 C 0.5947 -0.10588 0.57345 -0.12794 0.59187 -0.10504 C 0.59785 -0.09769 0.6051 -0.09223 0.61092 -0.08446 C 0.61376 -0.08067 0.61533 -0.07542 0.61816 -0.07164 C 0.65957 -0.01639 0.61092 -0.08971 0.64918 -0.03025 C 0.65753 -0.01744 0.66792 -0.0084 0.67784 0.00147 C 0.68918 0.01302 0.69784 0.02941 0.70886 0.04138 C 0.7172 0.05042 0.72602 0.06344 0.735 0.07164 C 0.75499 0.09012 0.73295 0.06575 0.74932 0.08592 C 0.76727 0.10798 0.74964 0.0876 0.76365 0.09874 C 0.77168 0.10504 0.77987 0.11702 0.78633 0.12584 C 0.78648 0.12605 0.79766 0.13655 0.79955 0.13844 C 0.80066 0.13949 0.80302 0.1416 0.80302 0.1416 C 0.78664 0.16428 0.76413 0.17311 0.7446 0.18949 C 0.73767 0.19538 0.73122 0.20273 0.72429 0.20861 C 0.71941 0.21281 0.7139 0.21575 0.70886 0.21975 C 0.68886 0.2355 0.66934 0.25378 0.64918 0.26912 C 0.6443 0.2729 0.63848 0.27479 0.63359 0.27857 C 0.62257 0.28697 0.61218 0.29664 0.60147 0.30567 C 0.59691 0.30945 0.59187 0.31197 0.58715 0.31533 C 0.58305 0.31828 0.57912 0.32143 0.57518 0.32479 C 0.55676 0.34096 0.53881 0.35546 0.52023 0.37101 C 0.51661 0.37395 0.51346 0.37815 0.50952 0.38046 C 0.48795 0.39328 0.46732 0.40777 0.44622 0.42185 C 0.43174 0.43151 0.41804 0.43907 0.4045 0.45063 C 0.39285 0.4605 0.37993 0.46533 0.36875 0.47605 C 0.36513 0.47941 0.36072 0.48319 0.35679 0.4855 C 0.35443 0.48697 0.34955 0.48886 0.34955 0.48886 C 0.34026 0.50126 0.32797 0.50903 0.31742 0.51912 C 0.31601 0.52038 0.31506 0.52227 0.3138 0.52374 C 0.31223 0.52542 0.31065 0.5271 0.30908 0.52857 C 0.30294 0.53424 0.29648 0.53886 0.29113 0.54601 C 0.29018 0.54727 0.28987 0.54958 0.28877 0.55084 C 0.28735 0.55231 0.28546 0.55252 0.28404 0.55399 C 0.27743 0.56113 0.27192 0.57269 0.26373 0.57626 C 0.2609 0.57899 0.25728 0.58046 0.25539 0.58424 C 0.25208 0.59054 0.25413 0.58802 0.2494 0.59223 C 0.24405 0.60315 0.23838 0.6147 0.23019 0.62248 C 0.22941 0.62416 0.22925 0.62773 0.22783 0.62731 C 0.2239 0.62605 0.22437 0.61723 0.22185 0.61302 C 0.21508 0.60189 0.20878 0.59033 0.20169 0.57962 C 0.18626 0.55672 0.17005 0.53256 0.15147 0.51428 C 0.14375 0.49874 0.13493 0.48571 0.12643 0.47122 C 0.12423 0.46723 0.12297 0.46239 0.12045 0.45861 C 0.1047 0.43424 0.11683 0.46197 0.10265 0.43298 C 0.10077 0.42899 0.09982 0.42416 0.09777 0.42038 C 0.08896 0.40378 0.07746 0.38991 0.06801 0.37416 C 0.05872 0.3584 0.05117 0.34223 0.04046 0.32794 C 0.03038 0.30063 0.04739 0.34349 0.02503 0.30567 C 0.01873 0.29517 0.01054 0.28802 0.00346 0.27857 C 0.00204 0.27668 0.00141 0.27395 -8.38136E-6 0.27227 C -0.00316 0.2687 -0.00725 0.26723 -0.01071 0.26428 C -0.01449 0.25462 -0.01717 0.25777 -0.02268 0.25147 C -0.02961 0.2437 -0.03622 0.2355 -0.04299 0.22773 C -0.04976 0.21996 -0.05386 0.20945 -0.06094 0.2021 C -0.06992 0.19265 -0.07873 0.18214 -0.08724 0.17185 C -0.09133 0.16681 -0.09448 0.16029 -0.09905 0.15609 C -0.10219 0.15315 -0.10582 0.15126 -0.10865 0.14811 C -0.11164 0.14475 -0.11369 0.13991 -0.117 0.13697 C -0.12235 0.13235 -0.12739 0.12731 -0.13258 0.12248 C -0.13778 0.11786 -0.14046 0.11113 -0.14675 0.10819 C -0.1529 0.09706 -0.1647 0.09328 -0.17305 0.08592 C -0.17541 0.08382 -0.18029 0.07962 -0.18029 0.07962 C -0.18517 0.06954 -0.17966 0.07857 -0.18628 0.07332 C -0.18848 0.07164 -0.19005 0.0687 -0.1921 0.06681 C -0.19399 0.05987 -0.19919 0.0563 -0.20297 0.05084 C -0.1921 0.03907 -0.17982 0.02962 -0.16943 0.01744 C -0.12928 -0.0292 -0.08787 -0.07416 -0.04772 -0.12101 C -0.0389 -0.1313 -0.02866 -0.13908 -0.01922 -0.14811 C -0.01418 -0.15294 -0.00993 -0.15925 -0.00489 -0.16408 C -0.00158 -0.16723 0.00267 -0.1687 0.00598 -0.17206 C 0.00913 -0.17521 0.01117 -0.18004 0.01432 -0.18319 C 0.0307 -0.19979 0.04881 -0.21345 0.06565 -0.2292 C 0.07242 -0.23551 0.07195 -0.23761 0.07872 -0.24517 C 0.08439 -0.25147 0.09163 -0.25693 0.09667 -0.26429 C 0.12501 -0.30609 0.08974 -0.2584 0.10848 -0.2834 C 0.11053 -0.29139 0.11557 -0.29601 0.11935 -0.30252 C 0.12108 -0.30567 0.12202 -0.30946 0.12407 -0.31219 C 0.12643 -0.31534 0.12958 -0.31765 0.13115 -0.32164 C 0.13194 -0.32374 0.13257 -0.32605 0.13367 -0.32794 C 0.14029 -0.33887 0.14863 -0.34706 0.15509 -0.35819 C 0.15761 -0.36786 0.16091 -0.35925 0.16343 -0.35357 C 0.16942 -0.33971 0.17335 -0.32458 0.17902 -0.31051 C 0.19083 -0.28151 0.20138 -0.25168 0.2135 -0.2229 C 0.21775 -0.21282 0.22012 -0.20189 0.22547 -0.19265 C 0.22704 -0.18509 0.22909 -0.1813 0.23271 -0.17521 C 0.23397 -0.16954 0.23602 -0.16576 0.2387 -0.16093 C 0.24106 -0.15042 0.24688 -0.14202 0.25051 -0.13214 C 0.25145 -0.12962 0.25177 -0.12668 0.25287 -0.12416 C 0.25491 -0.11975 0.26011 -0.11156 0.26011 -0.11156 C 0.26342 -0.09097 0.25854 -0.1124 0.26483 -0.10042 C 0.2672 -0.0958 0.26672 -0.09223 0.26846 -0.08761 C 0.27412 -0.07248 0.28058 -0.05693 0.28751 -0.04307 C 0.29144 -0.03509 0.29396 -0.02458 0.29711 -0.01597 C 0.30073 -0.00609 0.30546 0.00294 0.30908 0.01281 C 0.31679 0.03319 0.30798 0.01113 0.31254 0.02542 C 0.31428 0.03067 0.31758 0.03676 0.31979 0.04138 C 0.32231 0.04664 0.32325 0.0521 0.32561 0.05735 C 0.32719 0.06344 0.33128 0.07122 0.33411 0.07647 C 0.33553 0.08424 0.33632 0.08739 0.3401 0.09391 C 0.34167 0.10084 0.34419 0.10693 0.34718 0.11302 C 0.34876 0.12521 0.35049 0.13739 0.35206 0.14958 C 0.35128 0.16134 0.35065 0.1729 0.34955 0.18466 C 0.34813 0.2 0.33112 0.20336 0.32215 0.20546 C 0.31065 0.20378 0.299 0.20336 0.28751 0.20063 C 0.28483 0.2 0.28278 0.19748 0.28042 0.1958 C 0.2642 0.18382 0.25617 0.16596 0.25051 0.14328 C 0.24846 0.12332 0.24783 0.12059 0.25051 0.09223 C 0.25082 0.08865 0.25302 0.08592 0.25413 0.08277 C 0.26121 0.06218 0.27113 0.04727 0.28515 0.03508 C 0.28987 0.0355 0.29507 0.03403 0.29947 0.03655 C 0.30231 0.03823 0.30373 0.04286 0.30546 0.04622 C 0.31601 0.06638 0.32246 0.0876 0.32687 0.11134 C 0.32766 0.12038 0.32939 0.12941 0.32939 0.13844 C 0.32939 0.15651 0.33034 0.17479 0.32813 0.19265 C 0.32545 0.21344 0.30341 0.21428 0.29239 0.2166 C 0.26357 0.21512 0.26184 0.21891 0.24342 0.19895 C 0.23744 0.18298 0.2461 0.20504 0.23507 0.18298 C 0.22988 0.17269 0.2272 0.15966 0.22437 0.14811 C 0.22264 0.13109 0.22106 0.11596 0.22311 0.09874 C 0.22484 0.08319 0.2324 0.0729 0.2398 0.06197 C 0.25129 0.04517 0.26184 0.0229 0.27916 0.01596 C 0.28389 0.01702 0.28924 0.01596 0.29349 0.01912 C 0.29633 0.02122 0.29633 0.02689 0.29821 0.03025 C 0.29963 0.03277 0.30152 0.03445 0.3031 0.03655 C 0.30845 0.05777 0.3149 0.07689 0.31853 0.09874 C 0.32089 0.1334 0.33034 0.1855 0.3138 0.21323 C 0.31097 0.21807 0.30735 0.22185 0.3042 0.22605 C 0.30026 0.2313 0.28782 0.2313 0.28278 0.23235 C 0.26184 0.22815 0.25397 0.20672 0.2494 0.18151 C 0.25019 0.15231 0.24988 0.12311 0.25177 0.09391 C 0.25413 0.0584 0.27696 0.02101 0.30184 0.00945 C 0.30782 0.01008 0.31412 0.00882 0.31979 0.01113 C 0.32356 0.0126 0.32939 0.02059 0.32939 0.02059 C 0.33648 0.04706 0.34577 0.07164 0.35206 0.09874 C 0.35537 0.13655 0.36608 0.20315 0.33884 0.22773 C 0.33238 0.23361 0.32246 0.23277 0.31506 0.23403 C 0.28735 0.23025 0.2705 0.22437 0.25177 0.19748 C 0.24846 0.19286 0.24484 0.18844 0.24216 0.18298 C 0.23728 0.1729 0.22909 0.15126 0.22909 0.15126 C 0.22295 0.11575 0.22185 0.09895 0.22783 0.05882 C 0.23161 0.03319 0.26342 0.00714 0.28042 0.00315 C 0.28515 0.00483 0.2905 0.00483 0.29475 0.00798 C 0.30089 0.0126 0.30876 0.03844 0.31144 0.04622 C 0.32561 0.08823 0.33364 0.12458 0.33884 0.17038 C 0.34073 0.20756 0.34246 0.26302 0.31018 0.27857 C 0.30357 0.28172 0.29806 0.28214 0.29113 0.2834 C 0.26909 0.28172 0.24909 0.27773 0.23507 0.25147 C 0.22862 0.23949 0.21838 0.21323 0.21838 0.21323 C 0.20642 0.15504 0.19823 0.07164 0.24342 0.03508 C 0.25365 0.02689 0.26405 0.02248 0.27554 0.01912 C 0.28546 0.0208 0.29585 0.02017 0.30546 0.02395 C 0.31333 0.0271 0.32687 0.0397 0.32687 0.0397 C 0.35632 0.08487 0.37033 0.14075 0.3782 0.19895 C 0.37946 0.23277 0.38844 0.29075 0.3675 0.31533 C 0.36183 0.32206 0.35317 0.32311 0.34608 0.32479 C 0.28467 0.31008 0.25901 0.25231 0.24704 0.17521 C 0.24877 0.12815 0.24547 0.09496 0.26972 0.0605 C 0.27995 0.04601 0.28782 0.04033 0.30073 0.02857 C 0.30388 0.02563 0.30782 0.025 0.31144 0.02395 C 0.31695 0.02227 0.32813 0.02059 0.32813 0.02059 C 0.34466 0.02731 0.34766 0.03151 0.35553 0.05252 C 0.35962 0.06365 0.3675 0.08592 0.3675 0.08592 C 0.3686 0.09517 0.37222 0.12647 0.37222 0.13382 C 0.37175 0.19054 0.37505 0.28634 0.32089 0.30399 C 0.31018 0.30189 0.29916 0.30147 0.28877 0.29769 C 0.28389 0.29601 0.26137 0.27353 0.26011 0.27227 C 0.2313 0.2416 0.2198 0.2021 0.20642 0.15756 C 0.19996 0.10546 0.19492 0.05819 0.20043 0.00483 C 0.20217 -0.01282 0.20831 -0.01618 0.21602 -0.0271 C 0.23256 -0.05042 0.2461 -0.06387 0.26972 -0.06681 C 0.27838 -0.06534 0.28751 -0.06555 0.29585 -0.06219 C 0.3075 -0.05756 0.31428 -0.03467 0.31853 -0.02227 C 0.33726 0.03172 0.34325 0.09265 0.34844 0.15126 C 0.35033 0.20819 0.3697 0.29181 0.31506 0.30735 C 0.30514 0.30567 0.29475 0.30651 0.28515 0.30252 C 0.25145 0.28865 0.22216 0.25378 0.19807 0.22122 C 0.17556 0.15735 0.18201 0.18676 0.17414 0.13529 C 0.17335 0.1166 0.17162 0.09265 0.17414 0.07479 C 0.1765 0.05882 0.18878 0.04874 0.19681 0.03655 C 0.21287 0.01218 0.23633 0.00357 0.25885 -0.00315 C 0.26531 -0.00168 0.27192 -0.00126 0.27806 0.00147 C 0.29176 0.00756 0.29727 0.04181 0.30184 0.05567 C 0.30388 0.06176 0.30735 0.06702 0.30908 0.07332 C 0.31947 0.1105 0.32294 0.15105 0.33034 0.18949 C 0.33506 0.21386 0.33789 0.24727 0.35915 0.25483 C 0.36435 0.2542 0.3697 0.25504 0.37474 0.25315 C 0.38434 0.24958 0.40576 0.22248 0.40812 0.21975 C 0.42323 0.20273 0.43126 0.18592 0.44386 0.16554 C 0.45976 0.10756 0.45677 0.13151 0.45945 0.09559 C 0.45866 0.08487 0.45882 0.07416 0.45693 0.06365 C 0.45599 0.05798 0.45315 0.05294 0.4511 0.04769 C 0.4415 0.02332 0.43221 0.01113 0.41158 0.0063 C 0.40528 0.00693 0.39883 0.00651 0.39253 0.00798 C 0.37395 0.01218 0.35931 0.03865 0.34608 0.0542 C 0.33411 0.08592 0.31821 0.11702 0.31018 0.15126 C 0.29869 0.20063 0.30105 0.25756 0.25885 0.2771 C 0.24925 0.27605 0.23933 0.27773 0.23019 0.27374 C 0.21712 0.26807 0.20579 0.25378 0.19681 0.24033 C 0.17335 0.20546 0.15745 0.16786 0.1491 0.12248 C 0.14784 0.09622 0.14674 0.08844 0.15036 0.05882 C 0.15524 0.01996 0.19036 -0.01849 0.21838 -0.02542 C 0.24342 -0.0187 0.24452 0.00462 0.25649 0.03025 C 0.26058 0.03907 0.26625 0.04643 0.26972 0.05567 C 0.30499 0.14832 0.32829 0.29033 0.4141 0.32164 C 0.42843 0.31891 0.44292 0.31849 0.45693 0.31365 C 0.47031 0.30882 0.48968 0.28655 0.49992 0.2771 C 0.55093 0.23004 0.58667 0.19054 0.61328 0.1147 C 0.62226 0.06344 0.61486 0.01449 0.57282 0.00798 C 0.55849 0.00903 0.54416 0.00903 0.52983 0.01113 C 0.48984 0.01702 0.43992 0.04286 0.40922 0.07962 C 0.3845 0.10924 0.37096 0.14979 0.34844 0.18151 C 0.32561 0.21344 0.30105 0.2397 0.26846 0.24832 C 0.25491 0.24727 0.24122 0.2479 0.22783 0.24517 C 0.22232 0.24412 0.21744 0.24033 0.2124 0.23718 C 0.17225 0.21239 0.15792 0.16491 0.14202 0.11302 C 0.13808 0.08445 0.13619 0.05735 0.13367 0.02857 C 0.13525 0.01702 0.13604 0.00504 0.1384 -0.0063 C 0.14706 -0.04727 0.18595 -0.08593 0.21712 -0.09076 C 0.22279 -0.09013 0.23067 -0.09139 0.23507 -0.08446 C 0.25161 -0.05819 0.26468 -0.02332 0.27208 0.00945 C 0.27507 0.02248 0.27633 0.03613 0.27916 0.04937 C 0.29365 0.11849 0.30987 0.23214 0.37584 0.24033 C 0.38387 0.23991 0.3919 0.24054 0.39977 0.23886 C 0.42497 0.23382 0.45646 0.20651 0.47724 0.18634 C 0.52227 0.14286 0.54605 0.12311 0.56447 0.05735 C 0.56368 0.04244 0.56384 0.02752 0.56195 0.01281 C 0.55707 -0.02584 0.51188 -0.04349 0.48811 -0.04622 C 0.47488 -0.04559 0.46165 -0.04664 0.44858 -0.04454 C 0.433 -0.04202 0.41394 -0.01828 0.40324 -0.00483 C 0.37915 0.02563 0.3645 0.06008 0.34844 0.09706 C 0.34529 0.10441 0.34073 0.1105 0.33774 0.11786 C 0.31459 0.17605 0.3042 0.25273 0.25051 0.27227 C 0.24059 0.27164 0.23067 0.27227 0.22075 0.27059 C 0.20075 0.26702 0.18359 0.24685 0.16705 0.23403 C 0.14438 0.2166 0.12218 0.20273 0.10738 0.17185 C 0.09793 0.15231 0.08833 0.1147 0.08234 0.09391 C 0.0773 0.05798 0.06864 0.02374 0.06675 -0.01282 C 0.06912 -0.03824 0.07006 -0.06408 0.074 -0.08929 C 0.07494 -0.09559 0.08801 -0.11744 0.09069 -0.12101 C 0.10785 -0.14391 0.12407 -0.16051 0.14674 -0.17038 C 0.15351 -0.16933 0.1606 -0.16996 0.16705 -0.16723 C 0.18311 -0.1603 0.19492 -0.12815 0.2028 -0.11156 C 0.21618 -0.08319 0.21807 -0.08614 0.23019 -0.0542 C 0.23633 -0.03803 0.24074 -0.0208 0.24704 -0.00483 C 0.28861 0.09958 0.34734 0.2376 0.44622 0.24685 C 0.5092 0.23424 0.57502 0.17962 0.61564 0.1147 C 0.62698 0.09664 0.63281 0.07395 0.63958 0.05252 C 0.6421 0.03067 0.64414 0.02437 0.63958 -1.51261E-6 C 0.63832 -0.00714 0.63092 -0.02374 0.62651 -0.03025 C 0.6095 -0.05567 0.59565 -0.06219 0.5703 -0.06534 C 0.55408 -0.06471 0.53755 -0.06744 0.52149 -0.06366 C 0.4415 -0.04496 0.37789 0.0729 0.3412 0.16071 C 0.32388 0.2021 0.31349 0.25378 0.28987 0.2897 C 0.28231 0.30126 0.27176 0.31575 0.26011 0.31996 C 0.25901 0.32038 0.23728 0.3229 0.23618 0.32311 C 0.20217 0.31491 0.17398 0.27353 0.1491 0.24517 C 0.09431 0.18256 0.07683 0.11533 0.06439 0.02395 C 0.06754 -0.04013 0.06203 -0.0458 0.08581 -0.08929 C 0.09148 -0.09958 0.09541 -0.11303 0.10376 -0.11954 C 0.11997 -0.13214 0.13446 -0.14832 0.15147 -0.15925 C 0.15698 -0.16282 0.16816 -0.1687 0.16816 -0.1687 C 0.17493 -0.16723 0.18201 -0.16723 0.18847 -0.16408 C 0.19414 -0.16135 0.19681 -0.14853 0.19918 -0.14328 C 0.21224 -0.11471 0.22342 -0.08761 0.23507 -0.05735 C 0.24641 -0.02773 0.25775 0.01449 0.26609 0.04307 C 0.27271 0.06554 0.3031 0.11575 0.31506 0.13697 C 0.32656 0.15756 0.3423 0.17689 0.36151 0.18298 C 0.36592 0.18256 0.37049 0.18298 0.37474 0.18151 C 0.39237 0.17563 0.40214 0.13592 0.40812 0.11786 C 0.40843 0.1126 0.40969 0.10714 0.40922 0.10189 C 0.40843 0.09117 0.40654 0.08046 0.4045 0.06996 C 0.39914 0.04433 0.37993 0.03445 0.36277 0.03025 C 0.35679 0.03067 0.3508 0.03046 0.34482 0.03172 C 0.34246 0.03235 0.33632 0.03823 0.33285 0.0397 C 0.32703 0.04811 0.31994 0.05546 0.3138 0.06365 C 0.31065 0.06786 0.30861 0.07374 0.30546 0.07794 C 0.29648 0.08991 0.3042 0.07605 0.29821 0.0876 C 0.29633 0.0958 0.29711 0.09054 0.29711 0.10357 " pathEditMode="relative" ptsTypes="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0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Total Internal Energy</a:t>
            </a:r>
            <a:endParaRPr lang="en-US" sz="4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172327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4200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4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4200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vib</a:t>
            </a:r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4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4200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rot</a:t>
            </a:r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4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4200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kin</a:t>
            </a:r>
            <a:endParaRPr lang="en-US" sz="4200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0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is temperature?</a:t>
            </a:r>
            <a:endParaRPr lang="en-US" sz="4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027948"/>
            <a:ext cx="10080625" cy="13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average internal energy of particles in a material</a:t>
            </a:r>
            <a:endParaRPr lang="en-US" sz="4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332747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Why do we use the term </a:t>
            </a:r>
            <a:r>
              <a:rPr lang="en-US" sz="42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average?</a:t>
            </a:r>
            <a:endParaRPr lang="en-US" sz="42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Question:</a:t>
            </a:r>
            <a:endParaRPr lang="en-US" sz="42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guweb2.gonzaga.edu/faculty/cronk/chemistry/images/graph_Maxwell-al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272" y="0"/>
            <a:ext cx="8313821" cy="7537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876216"/>
            <a:ext cx="1008062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6200" dirty="0" smtClean="0"/>
              <a:t>Θέρμο</a:t>
            </a:r>
            <a:endParaRPr lang="en-US" sz="6200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0"/>
            <a:ext cx="10080625" cy="59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Today we are going to learn about: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5518481"/>
            <a:ext cx="10080625" cy="59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“Thermo”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0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What is heat?</a:t>
            </a:r>
            <a:endParaRPr lang="en-US" sz="4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316706"/>
            <a:ext cx="10080625" cy="13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The transfer of thermal energy between objects</a:t>
            </a:r>
            <a:endParaRPr lang="en-US" sz="42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070811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Heat = Energy</a:t>
            </a:r>
            <a:endParaRPr lang="en-US" sz="4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220452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Seriously, it is measured in Joules</a:t>
            </a:r>
            <a:endParaRPr lang="en-US" sz="4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430252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Energy is everything!</a:t>
            </a:r>
            <a:endParaRPr lang="en-US" sz="42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0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Question:</a:t>
            </a:r>
            <a:endParaRPr lang="en-US" sz="4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1090863"/>
            <a:ext cx="10080625" cy="13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What happens to the temperature of an object when I apply heat?</a:t>
            </a:r>
            <a:endParaRPr lang="en-US" sz="4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3196390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Answer:</a:t>
            </a:r>
            <a:endParaRPr lang="en-US" sz="4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4154905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It goes up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(duh, darn you Dr. ♥ and your rhetorical questions)</a:t>
            </a:r>
            <a:endParaRPr lang="en-US" sz="2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5694948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By how much?</a:t>
            </a:r>
            <a:endParaRPr lang="en-US" sz="4200" u="sng" dirty="0">
              <a:solidFill>
                <a:srgbClr val="00CC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0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It depends on the…</a:t>
            </a:r>
            <a:endParaRPr lang="en-US" sz="4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1295400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Heat Capacity</a:t>
            </a:r>
            <a:endParaRPr lang="en-US" sz="42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 descr="http://images.tutorvista.com/cms/images/83/formula-for-the-heat-capac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0913" y="2969628"/>
            <a:ext cx="3995319" cy="2417336"/>
          </a:xfrm>
          <a:prstGeom prst="rect">
            <a:avLst/>
          </a:prstGeom>
          <a:noFill/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276474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Q=C∆T</a:t>
            </a:r>
            <a:endParaRPr lang="en-US" sz="42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1" y="301625"/>
            <a:ext cx="10080625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>
                <a:solidFill>
                  <a:schemeClr val="bg1"/>
                </a:solidFill>
              </a:rPr>
              <a:t>Question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79554" y="1930400"/>
            <a:ext cx="9612313" cy="2840037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 algn="l">
              <a:buNone/>
            </a:pPr>
            <a:r>
              <a:rPr lang="en-US" dirty="0" smtClean="0">
                <a:solidFill>
                  <a:schemeClr val="bg1"/>
                </a:solidFill>
              </a:rPr>
              <a:t>Shouldn’t the temperature change depend on the mass of the object?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 r="11690"/>
          <a:stretch>
            <a:fillRect/>
          </a:stretch>
        </p:blipFill>
        <p:spPr>
          <a:xfrm>
            <a:off x="7407720" y="3200400"/>
            <a:ext cx="2422080" cy="31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2" name="Picture 2" descr="http://www.cbc.ca/onthecoast/BOI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453" y="3773907"/>
            <a:ext cx="3981199" cy="3091888"/>
          </a:xfrm>
          <a:prstGeom prst="rect">
            <a:avLst/>
          </a:prstGeom>
          <a:noFill/>
        </p:spPr>
      </p:pic>
      <p:pic>
        <p:nvPicPr>
          <p:cNvPr id="8" name="Picture 2" descr="http://www.cbc.ca/onthecoast/BOI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21060" y="5690936"/>
            <a:ext cx="1507614" cy="117084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0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Yes, that’s why they invented the…</a:t>
            </a:r>
            <a:endParaRPr lang="en-US" sz="4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3304674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C=mc</a:t>
            </a:r>
            <a:endParaRPr lang="en-US" sz="4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5622758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Q=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mc∆T</a:t>
            </a:r>
            <a:endParaRPr lang="en-US" sz="4200" u="sng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1295400"/>
            <a:ext cx="10080625" cy="2157663"/>
            <a:chOff x="0" y="1295400"/>
            <a:chExt cx="10080625" cy="2157663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0" y="1295400"/>
              <a:ext cx="10080625" cy="748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/>
            <a:p>
              <a:pPr algn="ctr"/>
              <a:r>
                <a:rPr lang="en-US" sz="4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Specific Heat Capacity</a:t>
              </a:r>
              <a:endParaRPr lang="en-US" sz="42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558590" y="2057400"/>
              <a:ext cx="0" cy="13956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0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The heat transfer equation</a:t>
            </a:r>
            <a:endParaRPr lang="en-US" sz="4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372852"/>
            <a:ext cx="10080625" cy="105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Q=</a:t>
            </a:r>
            <a:r>
              <a:rPr lang="en-US" sz="6200" dirty="0" err="1" smtClean="0">
                <a:latin typeface="Times New Roman" pitchFamily="18" charset="0"/>
                <a:cs typeface="Times New Roman" pitchFamily="18" charset="0"/>
              </a:rPr>
              <a:t>mc∆T</a:t>
            </a:r>
            <a:endParaRPr lang="en-US" sz="62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studyonline.zohosites.com/files/specific-heat-capacities-of-substanc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490" y="0"/>
            <a:ext cx="6558047" cy="7552334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6533147" y="6304547"/>
            <a:ext cx="1503948" cy="6617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0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Practice Time</a:t>
            </a:r>
            <a:endParaRPr lang="en-US" sz="42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1066798"/>
            <a:ext cx="10080625" cy="108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much energy is required to heat a 4kg chunk of lead from 200K to 300K?</a:t>
            </a:r>
            <a:endParaRPr lang="en-US" sz="32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0"/>
            <a:ext cx="10080625" cy="305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Suppose you are trying to boil 4kg of water to make macaroni and cheese (your dietary staple).  The burner elements supply 300 W of power to the pan.  For simplicity, assume that all of the energy goes into the water (not true).  If the water started out at a temperature of 300K, how hot will it be after 300 seconds (5 minutes)?</a:t>
            </a:r>
            <a:endParaRPr lang="en-US" sz="32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24853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“Thermo”</a:t>
            </a:r>
            <a:endParaRPr lang="en-US" sz="4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02105" y="2687053"/>
            <a:ext cx="7471610" cy="59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-Thermostat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02104" y="3445033"/>
            <a:ext cx="7471610" cy="59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-Thermometer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98092" y="4211044"/>
            <a:ext cx="7471610" cy="59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-Thermal underwear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86066" y="4957001"/>
            <a:ext cx="7471610" cy="59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-Thermogram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82054" y="5723012"/>
            <a:ext cx="7471610" cy="59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-Hypothermia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6117" y="1921042"/>
            <a:ext cx="7471610" cy="59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-Thermos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://www.photo-dictionary.com/photofiles/list/4242/5666road_therm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6513" y="2225841"/>
            <a:ext cx="2707940" cy="4007524"/>
          </a:xfrm>
          <a:prstGeom prst="rect">
            <a:avLst/>
          </a:prstGeom>
          <a:noFill/>
        </p:spPr>
      </p:pic>
      <p:pic>
        <p:nvPicPr>
          <p:cNvPr id="3076" name="Picture 4" descr="http://www.nachi.org/images10/watch-thermostat-tip-2-lg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8048" y="2540752"/>
            <a:ext cx="4381500" cy="3429001"/>
          </a:xfrm>
          <a:prstGeom prst="rect">
            <a:avLst/>
          </a:prstGeom>
          <a:noFill/>
        </p:spPr>
      </p:pic>
      <p:pic>
        <p:nvPicPr>
          <p:cNvPr id="3078" name="Picture 6" descr="http://www.blr.com/html_email/images/EDA/thermometer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0927" y="1684422"/>
            <a:ext cx="3293356" cy="4944979"/>
          </a:xfrm>
          <a:prstGeom prst="rect">
            <a:avLst/>
          </a:prstGeom>
          <a:noFill/>
        </p:spPr>
      </p:pic>
      <p:pic>
        <p:nvPicPr>
          <p:cNvPr id="3080" name="Picture 8" descr="http://www.gentlemansemporium.com/store/media/001737/001737_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1426" y="1533944"/>
            <a:ext cx="2614724" cy="5275932"/>
          </a:xfrm>
          <a:prstGeom prst="rect">
            <a:avLst/>
          </a:prstGeom>
          <a:noFill/>
        </p:spPr>
      </p:pic>
      <p:pic>
        <p:nvPicPr>
          <p:cNvPr id="3082" name="Picture 10" descr="http://thermography-images.com/thermal/home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62878" y="2189746"/>
            <a:ext cx="5117434" cy="3838075"/>
          </a:xfrm>
          <a:prstGeom prst="rect">
            <a:avLst/>
          </a:prstGeom>
          <a:noFill/>
        </p:spPr>
      </p:pic>
      <p:pic>
        <p:nvPicPr>
          <p:cNvPr id="3084" name="Picture 12" descr="http://www.therebelpreppernetwork.com/wp-content/uploads/2013/07/hypotherm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08089" y="1981200"/>
            <a:ext cx="5892801" cy="4419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0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Remember Energy Conservation</a:t>
            </a:r>
            <a:endParaRPr lang="en-US" sz="42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1175084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Amount in</a:t>
            </a:r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4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Amount out</a:t>
            </a:r>
            <a:endParaRPr lang="en-US" sz="4200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6" name="Picture 2" descr="http://www.ux1.eiu.edu/~cfadd/1360/22HeatEngines/22Images/Fig22.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616" y="2667000"/>
            <a:ext cx="3285457" cy="4562446"/>
          </a:xfrm>
          <a:prstGeom prst="rect">
            <a:avLst/>
          </a:prstGeom>
          <a:noFill/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67463" y="3497179"/>
            <a:ext cx="5713162" cy="13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all has to go somewhere</a:t>
            </a:r>
            <a:endParaRPr lang="en-US" sz="42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0"/>
            <a:ext cx="10080625" cy="157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Suppose you drop a 2kg piece of hot lead (4000 K) into a swimming pool filled with 2000kg of water at a temperature of 300 K.  Find the final temperature of the pool?</a:t>
            </a:r>
            <a:endParaRPr lang="en-US" sz="32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24853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“Thermo” means…</a:t>
            </a:r>
            <a:endParaRPr lang="en-US" sz="4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340769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Heat</a:t>
            </a:r>
            <a:endParaRPr lang="en-US" sz="4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80473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What is heat?</a:t>
            </a:r>
            <a:endParaRPr lang="en-US" sz="4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upload.wikimedia.org/wikipedia/commons/d/da/171879main_LimbFlareJan12_lg.jpg"/>
          <p:cNvPicPr>
            <a:picLocks noChangeArrowheads="1"/>
          </p:cNvPicPr>
          <p:nvPr/>
        </p:nvPicPr>
        <p:blipFill>
          <a:blip r:embed="rId2" cstate="print"/>
          <a:srcRect r="33373" b="588"/>
          <a:stretch>
            <a:fillRect/>
          </a:stretch>
        </p:blipFill>
        <p:spPr bwMode="auto">
          <a:xfrm>
            <a:off x="336883" y="2334126"/>
            <a:ext cx="4572000" cy="4572000"/>
          </a:xfrm>
          <a:prstGeom prst="rect">
            <a:avLst/>
          </a:prstGeom>
          <a:noFill/>
        </p:spPr>
      </p:pic>
      <p:pic>
        <p:nvPicPr>
          <p:cNvPr id="1028" name="Picture 4" descr="http://www.tcnjsignal.net/media/2013/10/sea_ice_jumbles_smaller.jpg"/>
          <p:cNvPicPr>
            <a:picLocks noChangeArrowheads="1"/>
          </p:cNvPicPr>
          <p:nvPr/>
        </p:nvPicPr>
        <p:blipFill>
          <a:blip r:embed="rId3" cstate="print"/>
          <a:srcRect l="27840" r="12616"/>
          <a:stretch>
            <a:fillRect/>
          </a:stretch>
        </p:blipFill>
        <p:spPr bwMode="auto">
          <a:xfrm>
            <a:off x="5215852" y="2322095"/>
            <a:ext cx="4572000" cy="45720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4331368" y="4138869"/>
            <a:ext cx="1347537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79229" y="5205691"/>
            <a:ext cx="1347537" cy="0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80473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How do we define hot and cold?</a:t>
            </a:r>
            <a:endParaRPr lang="en-US" sz="4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280610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Temperature</a:t>
            </a:r>
            <a:endParaRPr lang="en-US" sz="4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2025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does temperature measure?</a:t>
            </a:r>
            <a:endParaRPr lang="en-US" sz="4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 descr="http://www.blr.com/html_email/images/EDA/thermomete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51" y="830182"/>
            <a:ext cx="4270945" cy="6412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2025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blasted, cursed, box problem!</a:t>
            </a:r>
            <a:endParaRPr lang="en-US" sz="42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65484" y="7086599"/>
            <a:ext cx="889133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13240" y="5041230"/>
            <a:ext cx="3080084" cy="20453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41232" y="6051884"/>
            <a:ext cx="2779294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150895" y="6051884"/>
            <a:ext cx="92643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50505" y="5582652"/>
            <a:ext cx="52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en-US" baseline="-25000" dirty="0" smtClean="0">
                <a:solidFill>
                  <a:srgbClr val="0070C0"/>
                </a:solidFill>
              </a:rPr>
              <a:t>A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3452" y="5602704"/>
            <a:ext cx="52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f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1030699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2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=200 N    F</a:t>
            </a:r>
            <a:r>
              <a:rPr lang="en-US" sz="42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=50 N    D=10 m</a:t>
            </a:r>
            <a:endParaRPr lang="en-US" sz="4200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0" y="4527878"/>
            <a:ext cx="10080625" cy="5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did the rest of the energy go?</a:t>
            </a:r>
            <a:endParaRPr lang="en-US" sz="2600" baseline="-25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80473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Energy Conservation</a:t>
            </a:r>
            <a:endParaRPr lang="en-US" sz="4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052010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PE+KE=PE+KE</a:t>
            </a:r>
            <a:endParaRPr lang="en-US" sz="4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043863"/>
            <a:ext cx="10080625" cy="7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How big is our system?</a:t>
            </a:r>
            <a:endParaRPr lang="en-US" sz="4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1802</TotalTime>
  <Words>491</Words>
  <Application>Microsoft Office PowerPoint</Application>
  <PresentationFormat>Custom</PresentationFormat>
  <Paragraphs>73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Microsoft YaHei</vt:lpstr>
      <vt:lpstr>Arial</vt:lpstr>
      <vt:lpstr>Calibri</vt:lpstr>
      <vt:lpstr>Lucida Sans Unicode</vt:lpstr>
      <vt:lpstr>Mangal</vt:lpstr>
      <vt:lpstr>StarSymbol</vt:lpstr>
      <vt:lpstr>Tahoma</vt:lpstr>
      <vt:lpstr>Times New Roman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Xiaojian</dc:creator>
  <cp:lastModifiedBy>Accdon</cp:lastModifiedBy>
  <cp:revision>221</cp:revision>
  <dcterms:created xsi:type="dcterms:W3CDTF">2013-08-04T23:44:17Z</dcterms:created>
  <dcterms:modified xsi:type="dcterms:W3CDTF">2017-11-17T21:40:58Z</dcterms:modified>
</cp:coreProperties>
</file>