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8B0D-2477-4837-B07E-263953028850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5436-D2DF-42B4-8B06-8E554D795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8B0D-2477-4837-B07E-263953028850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5436-D2DF-42B4-8B06-8E554D795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8B0D-2477-4837-B07E-263953028850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5436-D2DF-42B4-8B06-8E554D795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8B0D-2477-4837-B07E-263953028850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5436-D2DF-42B4-8B06-8E554D795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8B0D-2477-4837-B07E-263953028850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5436-D2DF-42B4-8B06-8E554D795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8B0D-2477-4837-B07E-263953028850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5436-D2DF-42B4-8B06-8E554D795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8B0D-2477-4837-B07E-263953028850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5436-D2DF-42B4-8B06-8E554D795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8B0D-2477-4837-B07E-263953028850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5436-D2DF-42B4-8B06-8E554D795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8B0D-2477-4837-B07E-263953028850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5436-D2DF-42B4-8B06-8E554D795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8B0D-2477-4837-B07E-263953028850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5436-D2DF-42B4-8B06-8E554D795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8B0D-2477-4837-B07E-263953028850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5436-D2DF-42B4-8B06-8E554D795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88B0D-2477-4837-B07E-263953028850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5436-D2DF-42B4-8B06-8E554D795B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9200" y="1219200"/>
            <a:ext cx="40386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76600" y="1676400"/>
            <a:ext cx="1752600" cy="4572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47800" y="1676400"/>
            <a:ext cx="1752600" cy="4572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2057400"/>
            <a:ext cx="304800" cy="411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47800" y="161038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 Banks</a:t>
            </a:r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BRAM </a:t>
            </a:r>
            <a:endParaRPr lang="en-US" sz="1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1400" b="1" dirty="0" smtClean="0"/>
              <a:t>B0     B1     B2     B3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16103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 Banks </a:t>
            </a:r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BRAM </a:t>
            </a:r>
            <a:endParaRPr lang="en-US" sz="1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1400" b="1" dirty="0" smtClean="0"/>
              <a:t>B0   B1   B2   B3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11430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 BRAM cycles per CPU cycle</a:t>
            </a:r>
          </a:p>
          <a:p>
            <a:pPr algn="ctr"/>
            <a:r>
              <a:rPr lang="en-US" sz="1600" b="1" dirty="0" smtClean="0"/>
              <a:t>C0</a:t>
            </a:r>
            <a:r>
              <a:rPr lang="en-US" sz="1600" dirty="0" smtClean="0"/>
              <a:t>		</a:t>
            </a:r>
            <a:r>
              <a:rPr lang="en-US" sz="1600" b="1" dirty="0" smtClean="0"/>
              <a:t>C1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429" y="2017693"/>
            <a:ext cx="1240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words:</a:t>
            </a:r>
          </a:p>
          <a:p>
            <a:r>
              <a:rPr lang="en-US" sz="1400" dirty="0" smtClean="0"/>
              <a:t>Write 0x0</a:t>
            </a:r>
          </a:p>
          <a:p>
            <a:r>
              <a:rPr lang="en-US" sz="1400" dirty="0" smtClean="0"/>
              <a:t>Read  0x1</a:t>
            </a:r>
          </a:p>
          <a:p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981200" y="2057400"/>
            <a:ext cx="304800" cy="411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62200" y="2057400"/>
            <a:ext cx="304800" cy="411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43200" y="2057400"/>
            <a:ext cx="304800" cy="411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0" y="2133600"/>
            <a:ext cx="16002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210059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0W4    0W3    0W2   0W1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4000" y="2438400"/>
            <a:ext cx="470648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24000" y="2405390"/>
            <a:ext cx="486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0W0 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3429000" y="2057400"/>
            <a:ext cx="304800" cy="411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0" y="2057400"/>
            <a:ext cx="304800" cy="411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91000" y="2057400"/>
            <a:ext cx="304800" cy="411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72000" y="2057400"/>
            <a:ext cx="304800" cy="411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33800" y="2438400"/>
            <a:ext cx="470648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53060" y="2405390"/>
            <a:ext cx="437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1R0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3352800" y="2133600"/>
            <a:ext cx="16002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2800" y="210059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 1R1     1R4      1R3     1R2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33400" y="2743200"/>
            <a:ext cx="48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0" y="2703493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Halfwords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Write 0x0</a:t>
            </a:r>
          </a:p>
          <a:p>
            <a:r>
              <a:rPr lang="en-US" sz="1400" dirty="0" smtClean="0"/>
              <a:t>Read  0x4</a:t>
            </a:r>
          </a:p>
          <a:p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1524000" y="2819400"/>
            <a:ext cx="8382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278639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0W2    </a:t>
            </a:r>
            <a:r>
              <a:rPr lang="en-US" sz="1100" dirty="0" err="1" smtClean="0">
                <a:solidFill>
                  <a:schemeClr val="bg1"/>
                </a:solidFill>
              </a:rPr>
              <a:t>0W2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3124200"/>
            <a:ext cx="470648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33400" y="3429000"/>
            <a:ext cx="48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667000" y="3124200"/>
            <a:ext cx="470648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524000" y="3091190"/>
            <a:ext cx="4700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 1R1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endParaRPr lang="en-US" sz="1100" dirty="0"/>
          </a:p>
        </p:txBody>
      </p:sp>
      <p:sp>
        <p:nvSpPr>
          <p:cNvPr id="50" name="Rectangle 49"/>
          <p:cNvSpPr/>
          <p:nvPr/>
        </p:nvSpPr>
        <p:spPr>
          <a:xfrm>
            <a:off x="2667000" y="3091190"/>
            <a:ext cx="4700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 1R2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endParaRPr lang="en-US" sz="1100" dirty="0"/>
          </a:p>
        </p:txBody>
      </p:sp>
      <p:sp>
        <p:nvSpPr>
          <p:cNvPr id="54" name="Rectangle 53"/>
          <p:cNvSpPr/>
          <p:nvPr/>
        </p:nvSpPr>
        <p:spPr>
          <a:xfrm>
            <a:off x="2286000" y="3505200"/>
            <a:ext cx="470648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533400" y="4114800"/>
            <a:ext cx="48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86000" y="3810000"/>
            <a:ext cx="470648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86000" y="3472190"/>
            <a:ext cx="4700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 0R3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2286000" y="3776990"/>
            <a:ext cx="5180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 1W3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0" y="3389293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Bytes:</a:t>
            </a:r>
          </a:p>
          <a:p>
            <a:r>
              <a:rPr lang="en-US" sz="1400" dirty="0" smtClean="0"/>
              <a:t>Read 0x3</a:t>
            </a:r>
          </a:p>
          <a:p>
            <a:r>
              <a:rPr lang="en-US" sz="1400" dirty="0" smtClean="0"/>
              <a:t>Write 0x3</a:t>
            </a:r>
          </a:p>
          <a:p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524000" y="4191000"/>
            <a:ext cx="12192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524000" y="41579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0W2    0W1    0W0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533400" y="4800600"/>
            <a:ext cx="48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0" y="4075093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Neighborhood:</a:t>
            </a:r>
          </a:p>
          <a:p>
            <a:r>
              <a:rPr lang="en-US" sz="1400" dirty="0" smtClean="0"/>
              <a:t>Write 0xC</a:t>
            </a:r>
          </a:p>
          <a:p>
            <a:r>
              <a:rPr lang="en-US" sz="1400" dirty="0" smtClean="0"/>
              <a:t>Width: 5</a:t>
            </a:r>
          </a:p>
          <a:p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1905000" y="4495800"/>
            <a:ext cx="12192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905000" y="44627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1W2    1W1    1W0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114800" y="4191000"/>
            <a:ext cx="8382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352800" y="415799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2W0                2W2    2W1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52800" y="4191000"/>
            <a:ext cx="4572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533400" y="4800600"/>
            <a:ext cx="48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4876800"/>
            <a:ext cx="12192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905000" y="48437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0W2    0W1    0W0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533400" y="5486400"/>
            <a:ext cx="48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05000" y="5181600"/>
            <a:ext cx="12192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905000" y="51485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1W2    1W1    1W0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4760893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Neighborhood:</a:t>
            </a:r>
          </a:p>
          <a:p>
            <a:r>
              <a:rPr lang="en-US" sz="1400" dirty="0" smtClean="0"/>
              <a:t>Read 0xC</a:t>
            </a:r>
          </a:p>
          <a:p>
            <a:r>
              <a:rPr lang="en-US" sz="1400" dirty="0" smtClean="0"/>
              <a:t>Width: 4</a:t>
            </a:r>
          </a:p>
          <a:p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3733800" y="4876800"/>
            <a:ext cx="12192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33800" y="48437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</a:t>
            </a:r>
            <a:r>
              <a:rPr lang="en-US" sz="1100" dirty="0" smtClean="0">
                <a:solidFill>
                  <a:schemeClr val="bg1"/>
                </a:solidFill>
              </a:rPr>
              <a:t>W2    </a:t>
            </a:r>
            <a:r>
              <a:rPr lang="en-US" sz="1100" dirty="0">
                <a:solidFill>
                  <a:schemeClr val="bg1"/>
                </a:solidFill>
              </a:rPr>
              <a:t>2</a:t>
            </a:r>
            <a:r>
              <a:rPr lang="en-US" sz="1100" dirty="0" smtClean="0">
                <a:solidFill>
                  <a:schemeClr val="bg1"/>
                </a:solidFill>
              </a:rPr>
              <a:t>W1    </a:t>
            </a:r>
            <a:r>
              <a:rPr lang="en-US" sz="1100" dirty="0">
                <a:solidFill>
                  <a:schemeClr val="bg1"/>
                </a:solidFill>
              </a:rPr>
              <a:t>2</a:t>
            </a:r>
            <a:r>
              <a:rPr lang="en-US" sz="1100" dirty="0" smtClean="0">
                <a:solidFill>
                  <a:schemeClr val="bg1"/>
                </a:solidFill>
              </a:rPr>
              <a:t>W0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92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UW-Madison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eweisman</dc:creator>
  <cp:lastModifiedBy>eweisman</cp:lastModifiedBy>
  <cp:revision>12</cp:revision>
  <dcterms:created xsi:type="dcterms:W3CDTF">2011-05-01T23:36:15Z</dcterms:created>
  <dcterms:modified xsi:type="dcterms:W3CDTF">2011-05-02T01:07:20Z</dcterms:modified>
</cp:coreProperties>
</file>