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71"/>
  </p:normalViewPr>
  <p:slideViewPr>
    <p:cSldViewPr>
      <p:cViewPr varScale="1">
        <p:scale>
          <a:sx n="86" d="100"/>
          <a:sy n="86" d="100"/>
        </p:scale>
        <p:origin x="-9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35B76-D165-4C47-BDCE-CF989D3641B7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B9693-168F-4BC6-BAF9-F2F7C62D3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amond 18"/>
          <p:cNvSpPr/>
          <p:nvPr/>
        </p:nvSpPr>
        <p:spPr>
          <a:xfrm>
            <a:off x="533400" y="20574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mond 20"/>
          <p:cNvSpPr/>
          <p:nvPr/>
        </p:nvSpPr>
        <p:spPr>
          <a:xfrm>
            <a:off x="3226267" y="1165658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6261882" y="1816319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6281452" y="3219886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/>
          <p:cNvSpPr/>
          <p:nvPr/>
        </p:nvSpPr>
        <p:spPr>
          <a:xfrm>
            <a:off x="3429000" y="31242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1600200" y="4114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2667000" y="52578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4495800" y="4191000"/>
            <a:ext cx="609600" cy="6096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hape 29"/>
          <p:cNvCxnSpPr>
            <a:stCxn id="218" idx="0"/>
            <a:endCxn id="131" idx="2"/>
          </p:cNvCxnSpPr>
          <p:nvPr/>
        </p:nvCxnSpPr>
        <p:spPr>
          <a:xfrm rot="5400000" flipH="1" flipV="1">
            <a:off x="1096866" y="1387090"/>
            <a:ext cx="344937" cy="838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8" idx="2"/>
            <a:endCxn id="3" idx="1"/>
          </p:cNvCxnSpPr>
          <p:nvPr/>
        </p:nvCxnSpPr>
        <p:spPr>
          <a:xfrm rot="16200000" flipH="1">
            <a:off x="898740" y="2724589"/>
            <a:ext cx="576515" cy="6740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3"/>
          </p:cNvCxnSpPr>
          <p:nvPr/>
        </p:nvCxnSpPr>
        <p:spPr>
          <a:xfrm>
            <a:off x="3276600" y="5562600"/>
            <a:ext cx="325046" cy="19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6" idx="1"/>
            <a:endCxn id="130" idx="3"/>
          </p:cNvCxnSpPr>
          <p:nvPr/>
        </p:nvCxnSpPr>
        <p:spPr>
          <a:xfrm flipH="1" flipV="1">
            <a:off x="2377575" y="5334000"/>
            <a:ext cx="289425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7" idx="0"/>
            <a:endCxn id="133" idx="2"/>
          </p:cNvCxnSpPr>
          <p:nvPr/>
        </p:nvCxnSpPr>
        <p:spPr>
          <a:xfrm flipV="1">
            <a:off x="4800600" y="2287628"/>
            <a:ext cx="535451" cy="190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2"/>
          </p:cNvCxnSpPr>
          <p:nvPr/>
        </p:nvCxnSpPr>
        <p:spPr>
          <a:xfrm flipH="1">
            <a:off x="4533334" y="4800600"/>
            <a:ext cx="267266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1"/>
          </p:cNvCxnSpPr>
          <p:nvPr/>
        </p:nvCxnSpPr>
        <p:spPr>
          <a:xfrm>
            <a:off x="2819400" y="3352800"/>
            <a:ext cx="6096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24" idx="3"/>
            <a:endCxn id="133" idx="2"/>
          </p:cNvCxnSpPr>
          <p:nvPr/>
        </p:nvCxnSpPr>
        <p:spPr>
          <a:xfrm flipV="1">
            <a:off x="4038600" y="2287628"/>
            <a:ext cx="1297451" cy="1141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5" idx="0"/>
            <a:endCxn id="3" idx="2"/>
          </p:cNvCxnSpPr>
          <p:nvPr/>
        </p:nvCxnSpPr>
        <p:spPr>
          <a:xfrm flipV="1">
            <a:off x="1905000" y="3632432"/>
            <a:ext cx="266700" cy="4823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5" idx="2"/>
          </p:cNvCxnSpPr>
          <p:nvPr/>
        </p:nvCxnSpPr>
        <p:spPr>
          <a:xfrm flipH="1">
            <a:off x="1714500" y="4724400"/>
            <a:ext cx="1905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1" idx="3"/>
            <a:endCxn id="133" idx="1"/>
          </p:cNvCxnSpPr>
          <p:nvPr/>
        </p:nvCxnSpPr>
        <p:spPr>
          <a:xfrm>
            <a:off x="3952581" y="1460975"/>
            <a:ext cx="735770" cy="5440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31" idx="1"/>
            <a:endCxn id="131" idx="3"/>
          </p:cNvCxnSpPr>
          <p:nvPr/>
        </p:nvCxnSpPr>
        <p:spPr>
          <a:xfrm flipH="1" flipV="1">
            <a:off x="2511201" y="1123426"/>
            <a:ext cx="609105" cy="337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33" idx="3"/>
          </p:cNvCxnSpPr>
          <p:nvPr/>
        </p:nvCxnSpPr>
        <p:spPr>
          <a:xfrm flipH="1" flipV="1">
            <a:off x="5983751" y="2005046"/>
            <a:ext cx="278131" cy="925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endCxn id="136" idx="1"/>
          </p:cNvCxnSpPr>
          <p:nvPr/>
        </p:nvCxnSpPr>
        <p:spPr>
          <a:xfrm>
            <a:off x="6871482" y="2107417"/>
            <a:ext cx="239177" cy="2193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36" idx="1"/>
            <a:endCxn id="23" idx="0"/>
          </p:cNvCxnSpPr>
          <p:nvPr/>
        </p:nvCxnSpPr>
        <p:spPr>
          <a:xfrm flipH="1">
            <a:off x="6586252" y="2326808"/>
            <a:ext cx="524407" cy="893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95400" y="914400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676400" y="3124200"/>
            <a:ext cx="92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91876" y="1797678"/>
            <a:ext cx="83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72190" y="2124436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University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95477" y="4433524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95616" y="5180112"/>
            <a:ext cx="1329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Credit Card Info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3657600" y="5410200"/>
            <a:ext cx="1140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Transaction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43887" y="2222608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Provides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64818" y="1347493"/>
            <a:ext cx="715346" cy="239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has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375373" y="3415495"/>
            <a:ext cx="638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has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38977" y="1986280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createdBy</a:t>
            </a:r>
            <a:endParaRPr lang="en-US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693820" y="4304184"/>
            <a:ext cx="393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425863" y="3305244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Enrolls in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2000" y="4343400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Is paid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94656" y="5437944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paidWith</a:t>
            </a:r>
            <a:endParaRPr lang="en-US" sz="900" dirty="0"/>
          </a:p>
        </p:txBody>
      </p:sp>
      <p:sp>
        <p:nvSpPr>
          <p:cNvPr id="67" name="TextBox 66"/>
          <p:cNvSpPr txBox="1"/>
          <p:nvPr/>
        </p:nvSpPr>
        <p:spPr>
          <a:xfrm>
            <a:off x="8205959" y="2813182"/>
            <a:ext cx="8833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University ID</a:t>
            </a:r>
          </a:p>
        </p:txBody>
      </p:sp>
      <p:cxnSp>
        <p:nvCxnSpPr>
          <p:cNvPr id="35" name="Straight Connector 34"/>
          <p:cNvCxnSpPr>
            <a:stCxn id="67" idx="0"/>
            <a:endCxn id="136" idx="2"/>
          </p:cNvCxnSpPr>
          <p:nvPr/>
        </p:nvCxnSpPr>
        <p:spPr>
          <a:xfrm flipH="1" flipV="1">
            <a:off x="7758359" y="2609390"/>
            <a:ext cx="889267" cy="203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241824" y="2499318"/>
            <a:ext cx="10772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Email Address</a:t>
            </a:r>
            <a:endParaRPr lang="en-US" sz="1100" u="sng" dirty="0"/>
          </a:p>
        </p:txBody>
      </p:sp>
      <p:sp>
        <p:nvSpPr>
          <p:cNvPr id="95" name="TextBox 94"/>
          <p:cNvSpPr txBox="1"/>
          <p:nvPr/>
        </p:nvSpPr>
        <p:spPr>
          <a:xfrm>
            <a:off x="684214" y="3733800"/>
            <a:ext cx="618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Gender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181100" y="3964718"/>
            <a:ext cx="511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Name</a:t>
            </a:r>
            <a:endParaRPr lang="en-US" sz="1000" dirty="0"/>
          </a:p>
        </p:txBody>
      </p:sp>
      <p:cxnSp>
        <p:nvCxnSpPr>
          <p:cNvPr id="45" name="Straight Connector 44"/>
          <p:cNvCxnSpPr>
            <a:stCxn id="173" idx="4"/>
          </p:cNvCxnSpPr>
          <p:nvPr/>
        </p:nvCxnSpPr>
        <p:spPr>
          <a:xfrm>
            <a:off x="1689372" y="2818178"/>
            <a:ext cx="24335" cy="265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78820" y="3531281"/>
            <a:ext cx="515267" cy="216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78" idx="0"/>
          </p:cNvCxnSpPr>
          <p:nvPr/>
        </p:nvCxnSpPr>
        <p:spPr>
          <a:xfrm flipV="1">
            <a:off x="1395164" y="3622208"/>
            <a:ext cx="318543" cy="3818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77931" y="722927"/>
            <a:ext cx="71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Course ID</a:t>
            </a:r>
          </a:p>
        </p:txBody>
      </p:sp>
      <p:cxnSp>
        <p:nvCxnSpPr>
          <p:cNvPr id="122" name="Straight Connector 121"/>
          <p:cNvCxnSpPr>
            <a:stCxn id="133" idx="0"/>
            <a:endCxn id="185" idx="4"/>
          </p:cNvCxnSpPr>
          <p:nvPr/>
        </p:nvCxnSpPr>
        <p:spPr>
          <a:xfrm flipH="1" flipV="1">
            <a:off x="4543600" y="991935"/>
            <a:ext cx="792451" cy="730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7667827" y="5716896"/>
            <a:ext cx="618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Gender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256295" y="5364778"/>
            <a:ext cx="511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Name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685822" y="5720422"/>
            <a:ext cx="953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Instructor ID</a:t>
            </a:r>
          </a:p>
        </p:txBody>
      </p:sp>
      <p:cxnSp>
        <p:nvCxnSpPr>
          <p:cNvPr id="157" name="Straight Connector 156"/>
          <p:cNvCxnSpPr>
            <a:stCxn id="187" idx="0"/>
            <a:endCxn id="143" idx="2"/>
          </p:cNvCxnSpPr>
          <p:nvPr/>
        </p:nvCxnSpPr>
        <p:spPr>
          <a:xfrm flipV="1">
            <a:off x="6494182" y="4889227"/>
            <a:ext cx="45688" cy="49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143" idx="2"/>
            <a:endCxn id="191" idx="0"/>
          </p:cNvCxnSpPr>
          <p:nvPr/>
        </p:nvCxnSpPr>
        <p:spPr>
          <a:xfrm>
            <a:off x="6539870" y="4889227"/>
            <a:ext cx="1397451" cy="82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1207044" y="2394642"/>
            <a:ext cx="964656" cy="4235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62411" y="3751960"/>
            <a:ext cx="588623" cy="2104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1100852" y="4004060"/>
            <a:ext cx="588623" cy="2104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1955379" y="602338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120667" y="697008"/>
            <a:ext cx="845866" cy="29492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6199870" y="5383803"/>
            <a:ext cx="588623" cy="21043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7613974" y="5713372"/>
            <a:ext cx="646694" cy="25327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8127269" y="2797581"/>
            <a:ext cx="928151" cy="2958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6623066" y="5718719"/>
            <a:ext cx="928151" cy="2958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流程图: 过程 2"/>
          <p:cNvSpPr/>
          <p:nvPr/>
        </p:nvSpPr>
        <p:spPr>
          <a:xfrm>
            <a:off x="1524000" y="3067267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9" name="流程图: 过程 128"/>
          <p:cNvSpPr/>
          <p:nvPr/>
        </p:nvSpPr>
        <p:spPr>
          <a:xfrm>
            <a:off x="3605459" y="5320825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0" name="流程图: 过程 129"/>
          <p:cNvSpPr/>
          <p:nvPr/>
        </p:nvSpPr>
        <p:spPr>
          <a:xfrm>
            <a:off x="1082175" y="5051417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1" name="流程图: 过程 130"/>
          <p:cNvSpPr/>
          <p:nvPr/>
        </p:nvSpPr>
        <p:spPr>
          <a:xfrm>
            <a:off x="866146" y="612892"/>
            <a:ext cx="1645055" cy="102106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2" name="流程图: 过程 131"/>
          <p:cNvSpPr/>
          <p:nvPr/>
        </p:nvSpPr>
        <p:spPr>
          <a:xfrm>
            <a:off x="1082175" y="790815"/>
            <a:ext cx="1279232" cy="60630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3" name="流程图: 过程 132"/>
          <p:cNvSpPr/>
          <p:nvPr/>
        </p:nvSpPr>
        <p:spPr>
          <a:xfrm>
            <a:off x="4688351" y="1722463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6" name="流程图: 过程 135"/>
          <p:cNvSpPr/>
          <p:nvPr/>
        </p:nvSpPr>
        <p:spPr>
          <a:xfrm>
            <a:off x="7110659" y="2044225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3" name="流程图: 过程 142"/>
          <p:cNvSpPr/>
          <p:nvPr/>
        </p:nvSpPr>
        <p:spPr>
          <a:xfrm>
            <a:off x="5892170" y="4324062"/>
            <a:ext cx="1295400" cy="56516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84463" y="128907"/>
            <a:ext cx="808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rateStars</a:t>
            </a:r>
            <a:endParaRPr lang="en-US" sz="10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733825" y="102488"/>
            <a:ext cx="808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comments</a:t>
            </a:r>
            <a:endParaRPr lang="en-US" sz="1000" dirty="0"/>
          </a:p>
        </p:txBody>
      </p:sp>
      <p:sp>
        <p:nvSpPr>
          <p:cNvPr id="146" name="Oval 145"/>
          <p:cNvSpPr/>
          <p:nvPr/>
        </p:nvSpPr>
        <p:spPr>
          <a:xfrm>
            <a:off x="1580424" y="107133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200412" y="136049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/>
          <p:cNvCxnSpPr>
            <a:endCxn id="131" idx="0"/>
          </p:cNvCxnSpPr>
          <p:nvPr/>
        </p:nvCxnSpPr>
        <p:spPr>
          <a:xfrm>
            <a:off x="654440" y="374384"/>
            <a:ext cx="1034234" cy="238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endCxn id="131" idx="0"/>
          </p:cNvCxnSpPr>
          <p:nvPr/>
        </p:nvCxnSpPr>
        <p:spPr>
          <a:xfrm flipH="1">
            <a:off x="1688674" y="361056"/>
            <a:ext cx="350811" cy="251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88" y="5457109"/>
            <a:ext cx="60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cvv</a:t>
            </a:r>
            <a:endParaRPr 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259413" y="6168342"/>
            <a:ext cx="609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cardNo</a:t>
            </a:r>
            <a:endParaRPr lang="en-US" sz="1100" u="sng" dirty="0"/>
          </a:p>
        </p:txBody>
      </p:sp>
      <p:sp>
        <p:nvSpPr>
          <p:cNvPr id="158" name="TextBox 157"/>
          <p:cNvSpPr txBox="1"/>
          <p:nvPr/>
        </p:nvSpPr>
        <p:spPr>
          <a:xfrm>
            <a:off x="2074836" y="6003124"/>
            <a:ext cx="755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expDate</a:t>
            </a:r>
            <a:endParaRPr 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117321" y="6044193"/>
            <a:ext cx="9854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nameOnCard</a:t>
            </a:r>
            <a:endParaRPr lang="en-US" sz="1100" dirty="0"/>
          </a:p>
        </p:txBody>
      </p:sp>
      <p:sp>
        <p:nvSpPr>
          <p:cNvPr id="162" name="Oval 161"/>
          <p:cNvSpPr/>
          <p:nvPr/>
        </p:nvSpPr>
        <p:spPr>
          <a:xfrm>
            <a:off x="1107470" y="6208186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6624" y="5443250"/>
            <a:ext cx="503573" cy="26253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38674" y="6052597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>
            <a:endCxn id="81" idx="1"/>
          </p:cNvCxnSpPr>
          <p:nvPr/>
        </p:nvCxnSpPr>
        <p:spPr>
          <a:xfrm flipV="1">
            <a:off x="524094" y="5334001"/>
            <a:ext cx="571522" cy="191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endCxn id="130" idx="2"/>
          </p:cNvCxnSpPr>
          <p:nvPr/>
        </p:nvCxnSpPr>
        <p:spPr>
          <a:xfrm flipV="1">
            <a:off x="674961" y="5616582"/>
            <a:ext cx="1054914" cy="436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30" idx="2"/>
          </p:cNvCxnSpPr>
          <p:nvPr/>
        </p:nvCxnSpPr>
        <p:spPr>
          <a:xfrm flipV="1">
            <a:off x="1588878" y="5616582"/>
            <a:ext cx="140997" cy="562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endCxn id="130" idx="2"/>
          </p:cNvCxnSpPr>
          <p:nvPr/>
        </p:nvCxnSpPr>
        <p:spPr>
          <a:xfrm flipH="1" flipV="1">
            <a:off x="1729875" y="5616582"/>
            <a:ext cx="675357" cy="412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068782" y="6405941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 smtClean="0"/>
              <a:t>transactionID</a:t>
            </a:r>
            <a:endParaRPr lang="en-US" sz="1100" u="sng" dirty="0"/>
          </a:p>
        </p:txBody>
      </p:sp>
      <p:sp>
        <p:nvSpPr>
          <p:cNvPr id="177" name="TextBox 176"/>
          <p:cNvSpPr txBox="1"/>
          <p:nvPr/>
        </p:nvSpPr>
        <p:spPr>
          <a:xfrm>
            <a:off x="4349530" y="6369339"/>
            <a:ext cx="1239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transactionStatus</a:t>
            </a:r>
            <a:endParaRPr lang="en-US" sz="1100" dirty="0"/>
          </a:p>
        </p:txBody>
      </p:sp>
      <p:sp>
        <p:nvSpPr>
          <p:cNvPr id="193" name="Oval 192"/>
          <p:cNvSpPr/>
          <p:nvPr/>
        </p:nvSpPr>
        <p:spPr>
          <a:xfrm>
            <a:off x="3068782" y="6426382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4287713" y="6346448"/>
            <a:ext cx="1278938" cy="30739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/>
          <p:cNvCxnSpPr>
            <a:endCxn id="129" idx="2"/>
          </p:cNvCxnSpPr>
          <p:nvPr/>
        </p:nvCxnSpPr>
        <p:spPr>
          <a:xfrm flipV="1">
            <a:off x="3620293" y="5885990"/>
            <a:ext cx="632866" cy="528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29" idx="2"/>
          </p:cNvCxnSpPr>
          <p:nvPr/>
        </p:nvCxnSpPr>
        <p:spPr>
          <a:xfrm flipH="1" flipV="1">
            <a:off x="4253159" y="5885990"/>
            <a:ext cx="640230" cy="446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5181600" y="5978522"/>
            <a:ext cx="990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timeStamp</a:t>
            </a:r>
            <a:endParaRPr lang="en-US" sz="1100" dirty="0"/>
          </a:p>
        </p:txBody>
      </p:sp>
      <p:sp>
        <p:nvSpPr>
          <p:cNvPr id="202" name="Oval 201"/>
          <p:cNvSpPr/>
          <p:nvPr/>
        </p:nvSpPr>
        <p:spPr>
          <a:xfrm>
            <a:off x="5101632" y="5968987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/>
          <p:cNvCxnSpPr>
            <a:stCxn id="129" idx="2"/>
            <a:endCxn id="202" idx="2"/>
          </p:cNvCxnSpPr>
          <p:nvPr/>
        </p:nvCxnSpPr>
        <p:spPr>
          <a:xfrm>
            <a:off x="4253159" y="5885990"/>
            <a:ext cx="848473" cy="202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4894411" y="366671"/>
            <a:ext cx="71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Overview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5885907" y="294030"/>
            <a:ext cx="6880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Duration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457428" y="598251"/>
            <a:ext cx="6687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454545"/>
                </a:solidFill>
                <a:latin typeface="Helvetica" charset="0"/>
              </a:rPr>
              <a:t>Difficulty</a:t>
            </a:r>
            <a:endParaRPr lang="en-US" sz="10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cxnSp>
        <p:nvCxnSpPr>
          <p:cNvPr id="206" name="Straight Connector 205"/>
          <p:cNvCxnSpPr>
            <a:stCxn id="23" idx="2"/>
            <a:endCxn id="143" idx="0"/>
          </p:cNvCxnSpPr>
          <p:nvPr/>
        </p:nvCxnSpPr>
        <p:spPr>
          <a:xfrm flipH="1">
            <a:off x="6539870" y="3829486"/>
            <a:ext cx="46382" cy="494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/>
          <p:cNvSpPr/>
          <p:nvPr/>
        </p:nvSpPr>
        <p:spPr>
          <a:xfrm>
            <a:off x="4709297" y="384286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724989" y="303291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Diamond 217"/>
          <p:cNvSpPr/>
          <p:nvPr/>
        </p:nvSpPr>
        <p:spPr>
          <a:xfrm>
            <a:off x="433857" y="1978897"/>
            <a:ext cx="832275" cy="7944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6305718" y="607168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/>
          <p:cNvCxnSpPr>
            <a:stCxn id="133" idx="0"/>
            <a:endCxn id="216" idx="4"/>
          </p:cNvCxnSpPr>
          <p:nvPr/>
        </p:nvCxnSpPr>
        <p:spPr>
          <a:xfrm flipH="1" flipV="1">
            <a:off x="5193099" y="624285"/>
            <a:ext cx="142952" cy="109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33" idx="0"/>
            <a:endCxn id="217" idx="4"/>
          </p:cNvCxnSpPr>
          <p:nvPr/>
        </p:nvCxnSpPr>
        <p:spPr>
          <a:xfrm flipV="1">
            <a:off x="5336051" y="543290"/>
            <a:ext cx="872740" cy="1179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133" idx="0"/>
            <a:endCxn id="124" idx="2"/>
          </p:cNvCxnSpPr>
          <p:nvPr/>
        </p:nvCxnSpPr>
        <p:spPr>
          <a:xfrm flipV="1">
            <a:off x="5336051" y="844472"/>
            <a:ext cx="1455764" cy="8779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Diamond 230"/>
          <p:cNvSpPr/>
          <p:nvPr/>
        </p:nvSpPr>
        <p:spPr>
          <a:xfrm>
            <a:off x="3120306" y="1063756"/>
            <a:ext cx="832275" cy="7944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6494182" y="1071681"/>
            <a:ext cx="7024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454545"/>
                </a:solidFill>
                <a:latin typeface="Helvetica" charset="0"/>
              </a:rPr>
              <a:t>Category</a:t>
            </a:r>
            <a:endParaRPr lang="en-US" sz="10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6305718" y="109396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>
            <a:stCxn id="133" idx="0"/>
            <a:endCxn id="236" idx="4"/>
          </p:cNvCxnSpPr>
          <p:nvPr/>
        </p:nvCxnSpPr>
        <p:spPr>
          <a:xfrm flipV="1">
            <a:off x="5336051" y="1333964"/>
            <a:ext cx="1453469" cy="3884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4196535" y="1152677"/>
            <a:ext cx="71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Name</a:t>
            </a:r>
            <a:endParaRPr lang="en-US" sz="1000" dirty="0"/>
          </a:p>
        </p:txBody>
      </p:sp>
      <p:sp>
        <p:nvSpPr>
          <p:cNvPr id="242" name="Oval 241"/>
          <p:cNvSpPr/>
          <p:nvPr/>
        </p:nvSpPr>
        <p:spPr>
          <a:xfrm>
            <a:off x="4034924" y="1147146"/>
            <a:ext cx="744850" cy="3113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Straight Connector 242"/>
          <p:cNvCxnSpPr>
            <a:stCxn id="133" idx="0"/>
            <a:endCxn id="242" idx="4"/>
          </p:cNvCxnSpPr>
          <p:nvPr/>
        </p:nvCxnSpPr>
        <p:spPr>
          <a:xfrm flipH="1" flipV="1">
            <a:off x="4407349" y="1458465"/>
            <a:ext cx="928702" cy="2639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436453" y="935785"/>
            <a:ext cx="44755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454545"/>
                </a:solidFill>
                <a:latin typeface="Helvetica" charset="0"/>
              </a:rPr>
              <a:t>FAQ</a:t>
            </a:r>
            <a:endParaRPr lang="en-US" sz="10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298740" y="924762"/>
            <a:ext cx="744850" cy="31131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endCxn id="248" idx="4"/>
          </p:cNvCxnSpPr>
          <p:nvPr/>
        </p:nvCxnSpPr>
        <p:spPr>
          <a:xfrm flipV="1">
            <a:off x="5985550" y="1236081"/>
            <a:ext cx="1685615" cy="539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2320277" y="2297811"/>
            <a:ext cx="7658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birthDate</a:t>
            </a:r>
            <a:endParaRPr lang="en-US" sz="1100" dirty="0"/>
          </a:p>
        </p:txBody>
      </p:sp>
      <p:sp>
        <p:nvSpPr>
          <p:cNvPr id="261" name="Oval 260"/>
          <p:cNvSpPr/>
          <p:nvPr/>
        </p:nvSpPr>
        <p:spPr>
          <a:xfrm>
            <a:off x="2210808" y="2306260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/>
          <p:cNvCxnSpPr>
            <a:stCxn id="3" idx="0"/>
            <a:endCxn id="261" idx="4"/>
          </p:cNvCxnSpPr>
          <p:nvPr/>
        </p:nvCxnSpPr>
        <p:spPr>
          <a:xfrm flipV="1">
            <a:off x="2171700" y="2546259"/>
            <a:ext cx="522910" cy="521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2723266" y="2663580"/>
            <a:ext cx="9297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Location</a:t>
            </a:r>
            <a:endParaRPr lang="en-US" sz="900" u="sng" dirty="0"/>
          </a:p>
        </p:txBody>
      </p:sp>
      <p:sp>
        <p:nvSpPr>
          <p:cNvPr id="266" name="Oval 265"/>
          <p:cNvSpPr/>
          <p:nvPr/>
        </p:nvSpPr>
        <p:spPr>
          <a:xfrm>
            <a:off x="2609897" y="2653335"/>
            <a:ext cx="967603" cy="23999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266"/>
          <p:cNvCxnSpPr>
            <a:stCxn id="3" idx="0"/>
            <a:endCxn id="266" idx="3"/>
          </p:cNvCxnSpPr>
          <p:nvPr/>
        </p:nvCxnSpPr>
        <p:spPr>
          <a:xfrm flipV="1">
            <a:off x="2171700" y="2858187"/>
            <a:ext cx="579899" cy="209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8011753" y="3343615"/>
            <a:ext cx="526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rgbClr val="454545"/>
                </a:solidFill>
                <a:latin typeface="Helvetica" charset="0"/>
              </a:rPr>
              <a:t>Name</a:t>
            </a:r>
            <a:endParaRPr lang="en-US" sz="10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71" name="Oval 270"/>
          <p:cNvSpPr/>
          <p:nvPr/>
        </p:nvSpPr>
        <p:spPr>
          <a:xfrm>
            <a:off x="7911771" y="3281668"/>
            <a:ext cx="697792" cy="41806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/>
          <p:cNvCxnSpPr>
            <a:stCxn id="271" idx="0"/>
            <a:endCxn id="136" idx="2"/>
          </p:cNvCxnSpPr>
          <p:nvPr/>
        </p:nvCxnSpPr>
        <p:spPr>
          <a:xfrm flipH="1" flipV="1">
            <a:off x="7758359" y="2609390"/>
            <a:ext cx="502308" cy="672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/>
          <p:cNvSpPr/>
          <p:nvPr/>
        </p:nvSpPr>
        <p:spPr>
          <a:xfrm>
            <a:off x="7172190" y="3067267"/>
            <a:ext cx="8242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mtClean="0">
                <a:solidFill>
                  <a:srgbClr val="454545"/>
                </a:solidFill>
                <a:latin typeface="Helvetica" charset="0"/>
              </a:rPr>
              <a:t>Description</a:t>
            </a:r>
            <a:endParaRPr lang="en-US" sz="1000" dirty="0">
              <a:solidFill>
                <a:srgbClr val="454545"/>
              </a:solidFill>
              <a:effectLst/>
              <a:latin typeface="Helvetica" charset="0"/>
            </a:endParaRPr>
          </a:p>
        </p:txBody>
      </p:sp>
      <p:sp>
        <p:nvSpPr>
          <p:cNvPr id="276" name="Oval 275"/>
          <p:cNvSpPr/>
          <p:nvPr/>
        </p:nvSpPr>
        <p:spPr>
          <a:xfrm>
            <a:off x="7154718" y="3043040"/>
            <a:ext cx="825928" cy="32537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>
            <a:stCxn id="136" idx="2"/>
            <a:endCxn id="276" idx="0"/>
          </p:cNvCxnSpPr>
          <p:nvPr/>
        </p:nvCxnSpPr>
        <p:spPr>
          <a:xfrm flipH="1">
            <a:off x="7567682" y="2609390"/>
            <a:ext cx="190677" cy="433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43" idx="2"/>
            <a:endCxn id="151" idx="0"/>
          </p:cNvCxnSpPr>
          <p:nvPr/>
        </p:nvCxnSpPr>
        <p:spPr>
          <a:xfrm>
            <a:off x="6539870" y="4889227"/>
            <a:ext cx="622717" cy="8311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8127269" y="5327387"/>
            <a:ext cx="922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Specialization </a:t>
            </a:r>
            <a:endParaRPr lang="en-US" sz="1000" dirty="0"/>
          </a:p>
        </p:txBody>
      </p:sp>
      <p:sp>
        <p:nvSpPr>
          <p:cNvPr id="300" name="Oval 299"/>
          <p:cNvSpPr/>
          <p:nvPr/>
        </p:nvSpPr>
        <p:spPr>
          <a:xfrm>
            <a:off x="8118441" y="5299678"/>
            <a:ext cx="954105" cy="29456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/>
          <p:cNvCxnSpPr>
            <a:stCxn id="300" idx="0"/>
            <a:endCxn id="143" idx="2"/>
          </p:cNvCxnSpPr>
          <p:nvPr/>
        </p:nvCxnSpPr>
        <p:spPr>
          <a:xfrm flipH="1" flipV="1">
            <a:off x="6539870" y="4889227"/>
            <a:ext cx="2055624" cy="41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51</Words>
  <Application>Microsoft Office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19</cp:revision>
  <dcterms:created xsi:type="dcterms:W3CDTF">2017-03-06T14:54:50Z</dcterms:created>
  <dcterms:modified xsi:type="dcterms:W3CDTF">2017-03-08T19:26:17Z</dcterms:modified>
</cp:coreProperties>
</file>