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3" autoAdjust="0"/>
    <p:restoredTop sz="94671"/>
  </p:normalViewPr>
  <p:slideViewPr>
    <p:cSldViewPr>
      <p:cViewPr>
        <p:scale>
          <a:sx n="150" d="100"/>
          <a:sy n="150" d="100"/>
        </p:scale>
        <p:origin x="86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5B76-D165-4C47-BDCE-CF989D3641B7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B9693-168F-4BC6-BAF9-F2F7C62D3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amond 18"/>
          <p:cNvSpPr/>
          <p:nvPr/>
        </p:nvSpPr>
        <p:spPr>
          <a:xfrm>
            <a:off x="533400" y="2057400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/>
          <p:cNvSpPr/>
          <p:nvPr/>
        </p:nvSpPr>
        <p:spPr>
          <a:xfrm>
            <a:off x="3226267" y="1165658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/>
          <p:cNvSpPr/>
          <p:nvPr/>
        </p:nvSpPr>
        <p:spPr>
          <a:xfrm>
            <a:off x="6261882" y="1816319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/>
          <p:cNvSpPr/>
          <p:nvPr/>
        </p:nvSpPr>
        <p:spPr>
          <a:xfrm>
            <a:off x="6281452" y="3219886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3429000" y="3124200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/>
        </p:nvSpPr>
        <p:spPr>
          <a:xfrm>
            <a:off x="1600200" y="4114800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/>
          <p:cNvSpPr/>
          <p:nvPr/>
        </p:nvSpPr>
        <p:spPr>
          <a:xfrm>
            <a:off x="2667000" y="5257800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4495800" y="4191000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hape 29"/>
          <p:cNvCxnSpPr>
            <a:stCxn id="218" idx="0"/>
            <a:endCxn id="131" idx="2"/>
          </p:cNvCxnSpPr>
          <p:nvPr/>
        </p:nvCxnSpPr>
        <p:spPr>
          <a:xfrm rot="5400000" flipH="1" flipV="1">
            <a:off x="1096866" y="1387090"/>
            <a:ext cx="344937" cy="8386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18" idx="2"/>
            <a:endCxn id="3" idx="1"/>
          </p:cNvCxnSpPr>
          <p:nvPr/>
        </p:nvCxnSpPr>
        <p:spPr>
          <a:xfrm rot="16200000" flipH="1">
            <a:off x="898740" y="2724589"/>
            <a:ext cx="576515" cy="67400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6" idx="3"/>
          </p:cNvCxnSpPr>
          <p:nvPr/>
        </p:nvCxnSpPr>
        <p:spPr>
          <a:xfrm>
            <a:off x="3276600" y="5562600"/>
            <a:ext cx="325046" cy="19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" idx="1"/>
            <a:endCxn id="130" idx="3"/>
          </p:cNvCxnSpPr>
          <p:nvPr/>
        </p:nvCxnSpPr>
        <p:spPr>
          <a:xfrm flipH="1" flipV="1">
            <a:off x="2377575" y="5334000"/>
            <a:ext cx="289425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7" idx="0"/>
            <a:endCxn id="133" idx="2"/>
          </p:cNvCxnSpPr>
          <p:nvPr/>
        </p:nvCxnSpPr>
        <p:spPr>
          <a:xfrm flipV="1">
            <a:off x="4800600" y="2287628"/>
            <a:ext cx="535451" cy="1903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27" idx="2"/>
          </p:cNvCxnSpPr>
          <p:nvPr/>
        </p:nvCxnSpPr>
        <p:spPr>
          <a:xfrm flipH="1">
            <a:off x="4543600" y="4800600"/>
            <a:ext cx="257000" cy="520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4" idx="1"/>
          </p:cNvCxnSpPr>
          <p:nvPr/>
        </p:nvCxnSpPr>
        <p:spPr>
          <a:xfrm>
            <a:off x="2819400" y="3352800"/>
            <a:ext cx="6096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4" idx="3"/>
            <a:endCxn id="133" idx="2"/>
          </p:cNvCxnSpPr>
          <p:nvPr/>
        </p:nvCxnSpPr>
        <p:spPr>
          <a:xfrm flipV="1">
            <a:off x="4038600" y="2287628"/>
            <a:ext cx="1297451" cy="1141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5" idx="0"/>
            <a:endCxn id="3" idx="2"/>
          </p:cNvCxnSpPr>
          <p:nvPr/>
        </p:nvCxnSpPr>
        <p:spPr>
          <a:xfrm flipV="1">
            <a:off x="1905000" y="3632432"/>
            <a:ext cx="266700" cy="4823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5" idx="2"/>
          </p:cNvCxnSpPr>
          <p:nvPr/>
        </p:nvCxnSpPr>
        <p:spPr>
          <a:xfrm flipH="1">
            <a:off x="1714500" y="4724400"/>
            <a:ext cx="1905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31" idx="3"/>
            <a:endCxn id="133" idx="1"/>
          </p:cNvCxnSpPr>
          <p:nvPr/>
        </p:nvCxnSpPr>
        <p:spPr>
          <a:xfrm>
            <a:off x="3952581" y="1460975"/>
            <a:ext cx="735770" cy="5440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31" idx="1"/>
            <a:endCxn id="131" idx="3"/>
          </p:cNvCxnSpPr>
          <p:nvPr/>
        </p:nvCxnSpPr>
        <p:spPr>
          <a:xfrm flipH="1" flipV="1">
            <a:off x="2511201" y="1123426"/>
            <a:ext cx="609105" cy="337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133" idx="3"/>
          </p:cNvCxnSpPr>
          <p:nvPr/>
        </p:nvCxnSpPr>
        <p:spPr>
          <a:xfrm flipH="1" flipV="1">
            <a:off x="5983751" y="2005046"/>
            <a:ext cx="278131" cy="92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136" idx="1"/>
          </p:cNvCxnSpPr>
          <p:nvPr/>
        </p:nvCxnSpPr>
        <p:spPr>
          <a:xfrm>
            <a:off x="6871482" y="2107417"/>
            <a:ext cx="239177" cy="219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36" idx="1"/>
            <a:endCxn id="23" idx="0"/>
          </p:cNvCxnSpPr>
          <p:nvPr/>
        </p:nvCxnSpPr>
        <p:spPr>
          <a:xfrm flipH="1">
            <a:off x="6586252" y="2326808"/>
            <a:ext cx="524407" cy="893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95400" y="914400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676400" y="3124200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891876" y="1797678"/>
            <a:ext cx="83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172190" y="2124436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995477" y="4433524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180707" y="5195038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Credit Card 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657600" y="5410200"/>
            <a:ext cx="1140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Transaction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3887" y="2222608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Provides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64818" y="1347493"/>
            <a:ext cx="715346" cy="239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has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375373" y="3415495"/>
            <a:ext cx="638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has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238977" y="1986280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createdBy</a:t>
            </a:r>
            <a:endParaRPr lang="en-US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1693820" y="4304184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425863" y="3305244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Enrolls in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572000" y="4343400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Is paid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694656" y="5437944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paidWith</a:t>
            </a:r>
            <a:endParaRPr 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8205959" y="2813182"/>
            <a:ext cx="8833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 err="1"/>
              <a:t>UniversityID</a:t>
            </a:r>
            <a:endParaRPr lang="en-US" sz="900" u="sng" dirty="0"/>
          </a:p>
        </p:txBody>
      </p:sp>
      <p:cxnSp>
        <p:nvCxnSpPr>
          <p:cNvPr id="35" name="Straight Connector 34"/>
          <p:cNvCxnSpPr>
            <a:stCxn id="67" idx="0"/>
            <a:endCxn id="136" idx="2"/>
          </p:cNvCxnSpPr>
          <p:nvPr/>
        </p:nvCxnSpPr>
        <p:spPr>
          <a:xfrm flipH="1" flipV="1">
            <a:off x="7758359" y="2609390"/>
            <a:ext cx="889267" cy="203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21404" y="2411528"/>
            <a:ext cx="80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/>
              <a:t>StudentEmailAddress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38921" y="3634383"/>
            <a:ext cx="915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StudentGender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09432" y="3978660"/>
            <a:ext cx="10546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StudentName</a:t>
            </a:r>
          </a:p>
        </p:txBody>
      </p:sp>
      <p:cxnSp>
        <p:nvCxnSpPr>
          <p:cNvPr id="45" name="Straight Connector 44"/>
          <p:cNvCxnSpPr>
            <a:stCxn id="173" idx="4"/>
          </p:cNvCxnSpPr>
          <p:nvPr/>
        </p:nvCxnSpPr>
        <p:spPr>
          <a:xfrm>
            <a:off x="1723155" y="2799595"/>
            <a:ext cx="24335" cy="265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999666" y="3457564"/>
            <a:ext cx="515267" cy="216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cxnSpLocks/>
          </p:cNvCxnSpPr>
          <p:nvPr/>
        </p:nvCxnSpPr>
        <p:spPr>
          <a:xfrm flipV="1">
            <a:off x="1301573" y="3610480"/>
            <a:ext cx="216497" cy="341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177931" y="722927"/>
            <a:ext cx="7108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 err="1"/>
              <a:t>CourseID</a:t>
            </a:r>
            <a:endParaRPr lang="en-US" sz="900" u="sng" dirty="0"/>
          </a:p>
        </p:txBody>
      </p:sp>
      <p:cxnSp>
        <p:nvCxnSpPr>
          <p:cNvPr id="122" name="Straight Connector 121"/>
          <p:cNvCxnSpPr>
            <a:stCxn id="133" idx="0"/>
            <a:endCxn id="185" idx="4"/>
          </p:cNvCxnSpPr>
          <p:nvPr/>
        </p:nvCxnSpPr>
        <p:spPr>
          <a:xfrm flipH="1" flipV="1">
            <a:off x="4543600" y="991935"/>
            <a:ext cx="792451" cy="730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7567081" y="5713372"/>
            <a:ext cx="10491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InstructorGender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007757" y="5392762"/>
            <a:ext cx="983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InstructorName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695425" y="5747082"/>
            <a:ext cx="9535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/>
              <a:t>Instructor ID</a:t>
            </a:r>
          </a:p>
        </p:txBody>
      </p:sp>
      <p:cxnSp>
        <p:nvCxnSpPr>
          <p:cNvPr id="157" name="Straight Connector 156"/>
          <p:cNvCxnSpPr>
            <a:cxnSpLocks/>
            <a:stCxn id="187" idx="0"/>
            <a:endCxn id="143" idx="2"/>
          </p:cNvCxnSpPr>
          <p:nvPr/>
        </p:nvCxnSpPr>
        <p:spPr>
          <a:xfrm flipV="1">
            <a:off x="6443265" y="4889227"/>
            <a:ext cx="96605" cy="494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cxnSpLocks/>
          </p:cNvCxnSpPr>
          <p:nvPr/>
        </p:nvCxnSpPr>
        <p:spPr>
          <a:xfrm>
            <a:off x="6549754" y="4884407"/>
            <a:ext cx="1532522" cy="818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>
            <a:off x="1240827" y="2376059"/>
            <a:ext cx="964656" cy="42353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Oval 175"/>
          <p:cNvSpPr/>
          <p:nvPr/>
        </p:nvSpPr>
        <p:spPr>
          <a:xfrm>
            <a:off x="259975" y="3610667"/>
            <a:ext cx="812554" cy="2712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803405" y="3957516"/>
            <a:ext cx="792717" cy="2613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1955379" y="6023385"/>
            <a:ext cx="967603" cy="23999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4120667" y="697008"/>
            <a:ext cx="845866" cy="29492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5995477" y="5383803"/>
            <a:ext cx="895575" cy="27409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7608514" y="5707929"/>
            <a:ext cx="927756" cy="25327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8127269" y="2797581"/>
            <a:ext cx="928151" cy="29589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6623066" y="5718719"/>
            <a:ext cx="928151" cy="29589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流程图: 过程 2"/>
          <p:cNvSpPr/>
          <p:nvPr/>
        </p:nvSpPr>
        <p:spPr>
          <a:xfrm>
            <a:off x="1524000" y="3067267"/>
            <a:ext cx="1295400" cy="56516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9" name="流程图: 过程 128"/>
          <p:cNvSpPr/>
          <p:nvPr/>
        </p:nvSpPr>
        <p:spPr>
          <a:xfrm>
            <a:off x="3605459" y="5320825"/>
            <a:ext cx="1295400" cy="56516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0" name="流程图: 过程 129"/>
          <p:cNvSpPr/>
          <p:nvPr/>
        </p:nvSpPr>
        <p:spPr>
          <a:xfrm>
            <a:off x="1082175" y="5051417"/>
            <a:ext cx="1295400" cy="56516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1" name="流程图: 过程 130"/>
          <p:cNvSpPr/>
          <p:nvPr/>
        </p:nvSpPr>
        <p:spPr>
          <a:xfrm>
            <a:off x="866146" y="612892"/>
            <a:ext cx="1645055" cy="102106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2" name="流程图: 过程 131"/>
          <p:cNvSpPr/>
          <p:nvPr/>
        </p:nvSpPr>
        <p:spPr>
          <a:xfrm>
            <a:off x="1082175" y="790815"/>
            <a:ext cx="1279232" cy="6063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3" name="流程图: 过程 132"/>
          <p:cNvSpPr/>
          <p:nvPr/>
        </p:nvSpPr>
        <p:spPr>
          <a:xfrm>
            <a:off x="4688351" y="1722463"/>
            <a:ext cx="1295400" cy="56516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6" name="流程图: 过程 135"/>
          <p:cNvSpPr/>
          <p:nvPr/>
        </p:nvSpPr>
        <p:spPr>
          <a:xfrm>
            <a:off x="7110659" y="2044225"/>
            <a:ext cx="1295400" cy="56516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3" name="流程图: 过程 142"/>
          <p:cNvSpPr/>
          <p:nvPr/>
        </p:nvSpPr>
        <p:spPr>
          <a:xfrm>
            <a:off x="5892170" y="4324062"/>
            <a:ext cx="1295400" cy="56516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4463" y="128907"/>
            <a:ext cx="8082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RateStars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733825" y="102488"/>
            <a:ext cx="8082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Comments</a:t>
            </a:r>
          </a:p>
        </p:txBody>
      </p:sp>
      <p:sp>
        <p:nvSpPr>
          <p:cNvPr id="146" name="Oval 145"/>
          <p:cNvSpPr/>
          <p:nvPr/>
        </p:nvSpPr>
        <p:spPr>
          <a:xfrm>
            <a:off x="1580424" y="107133"/>
            <a:ext cx="967603" cy="23999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200412" y="136049"/>
            <a:ext cx="967603" cy="23999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/>
          <p:cNvCxnSpPr>
            <a:endCxn id="131" idx="0"/>
          </p:cNvCxnSpPr>
          <p:nvPr/>
        </p:nvCxnSpPr>
        <p:spPr>
          <a:xfrm>
            <a:off x="654440" y="374384"/>
            <a:ext cx="1034234" cy="238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endCxn id="131" idx="0"/>
          </p:cNvCxnSpPr>
          <p:nvPr/>
        </p:nvCxnSpPr>
        <p:spPr>
          <a:xfrm flipH="1">
            <a:off x="1688674" y="361056"/>
            <a:ext cx="350811" cy="251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8614" y="5443249"/>
            <a:ext cx="609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cvv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194386" y="6185220"/>
            <a:ext cx="9885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/>
              <a:t>CreditCardNo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2145455" y="6014145"/>
            <a:ext cx="755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ExpDate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69850" y="6062935"/>
            <a:ext cx="9854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NameOnCard</a:t>
            </a:r>
          </a:p>
        </p:txBody>
      </p:sp>
      <p:sp>
        <p:nvSpPr>
          <p:cNvPr id="162" name="Oval 161"/>
          <p:cNvSpPr/>
          <p:nvPr/>
        </p:nvSpPr>
        <p:spPr>
          <a:xfrm>
            <a:off x="1104493" y="6193069"/>
            <a:ext cx="967603" cy="23999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56624" y="5443250"/>
            <a:ext cx="574685" cy="26253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138674" y="6052597"/>
            <a:ext cx="967603" cy="23999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>
            <a:cxnSpLocks/>
          </p:cNvCxnSpPr>
          <p:nvPr/>
        </p:nvCxnSpPr>
        <p:spPr>
          <a:xfrm flipV="1">
            <a:off x="497808" y="5266846"/>
            <a:ext cx="571522" cy="191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endCxn id="130" idx="2"/>
          </p:cNvCxnSpPr>
          <p:nvPr/>
        </p:nvCxnSpPr>
        <p:spPr>
          <a:xfrm flipV="1">
            <a:off x="674961" y="5616582"/>
            <a:ext cx="1054914" cy="436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endCxn id="130" idx="2"/>
          </p:cNvCxnSpPr>
          <p:nvPr/>
        </p:nvCxnSpPr>
        <p:spPr>
          <a:xfrm flipV="1">
            <a:off x="1588878" y="5616582"/>
            <a:ext cx="140997" cy="562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endCxn id="130" idx="2"/>
          </p:cNvCxnSpPr>
          <p:nvPr/>
        </p:nvCxnSpPr>
        <p:spPr>
          <a:xfrm flipH="1" flipV="1">
            <a:off x="1729875" y="5616582"/>
            <a:ext cx="675357" cy="412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3124200" y="6410684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/>
              <a:t>TransactionID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4349530" y="6369339"/>
            <a:ext cx="1239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TransactionStatus</a:t>
            </a:r>
          </a:p>
        </p:txBody>
      </p:sp>
      <p:sp>
        <p:nvSpPr>
          <p:cNvPr id="193" name="Oval 192"/>
          <p:cNvSpPr/>
          <p:nvPr/>
        </p:nvSpPr>
        <p:spPr>
          <a:xfrm>
            <a:off x="3074837" y="6414638"/>
            <a:ext cx="967603" cy="23999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287713" y="6346448"/>
            <a:ext cx="1278938" cy="30739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Connector 194"/>
          <p:cNvCxnSpPr>
            <a:endCxn id="129" idx="2"/>
          </p:cNvCxnSpPr>
          <p:nvPr/>
        </p:nvCxnSpPr>
        <p:spPr>
          <a:xfrm flipV="1">
            <a:off x="3620293" y="5885990"/>
            <a:ext cx="632866" cy="528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endCxn id="129" idx="2"/>
          </p:cNvCxnSpPr>
          <p:nvPr/>
        </p:nvCxnSpPr>
        <p:spPr>
          <a:xfrm flipH="1" flipV="1">
            <a:off x="4253159" y="5885990"/>
            <a:ext cx="640230" cy="446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5082185" y="5947720"/>
            <a:ext cx="1499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TransactionTimeStamp</a:t>
            </a:r>
          </a:p>
        </p:txBody>
      </p:sp>
      <p:sp>
        <p:nvSpPr>
          <p:cNvPr id="202" name="Oval 201"/>
          <p:cNvSpPr/>
          <p:nvPr/>
        </p:nvSpPr>
        <p:spPr>
          <a:xfrm>
            <a:off x="5101632" y="5863326"/>
            <a:ext cx="1216457" cy="37236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Connector 202"/>
          <p:cNvCxnSpPr>
            <a:cxnSpLocks/>
            <a:stCxn id="129" idx="2"/>
            <a:endCxn id="202" idx="2"/>
          </p:cNvCxnSpPr>
          <p:nvPr/>
        </p:nvCxnSpPr>
        <p:spPr>
          <a:xfrm>
            <a:off x="4253159" y="5885990"/>
            <a:ext cx="848473" cy="163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4730463" y="371407"/>
            <a:ext cx="10311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CourseOverview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782755" y="295087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CourseDuration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318089" y="613737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454545"/>
                </a:solidFill>
                <a:latin typeface="Helvetica" charset="0"/>
              </a:rPr>
              <a:t>CourseDifficulty</a:t>
            </a:r>
            <a:endParaRPr lang="en-US" sz="900" dirty="0">
              <a:solidFill>
                <a:srgbClr val="454545"/>
              </a:solidFill>
              <a:effectLst/>
              <a:latin typeface="Helvetica" charset="0"/>
            </a:endParaRPr>
          </a:p>
        </p:txBody>
      </p:sp>
      <p:cxnSp>
        <p:nvCxnSpPr>
          <p:cNvPr id="206" name="Straight Connector 205"/>
          <p:cNvCxnSpPr>
            <a:stCxn id="23" idx="2"/>
            <a:endCxn id="143" idx="0"/>
          </p:cNvCxnSpPr>
          <p:nvPr/>
        </p:nvCxnSpPr>
        <p:spPr>
          <a:xfrm flipH="1">
            <a:off x="6539870" y="3829486"/>
            <a:ext cx="46382" cy="494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/>
          <p:cNvSpPr/>
          <p:nvPr/>
        </p:nvSpPr>
        <p:spPr>
          <a:xfrm>
            <a:off x="4709297" y="384286"/>
            <a:ext cx="967603" cy="23999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5724989" y="303291"/>
            <a:ext cx="967603" cy="23999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Diamond 217"/>
          <p:cNvSpPr/>
          <p:nvPr/>
        </p:nvSpPr>
        <p:spPr>
          <a:xfrm>
            <a:off x="433857" y="1978897"/>
            <a:ext cx="832275" cy="79443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6305718" y="607168"/>
            <a:ext cx="967603" cy="23999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Connector 219"/>
          <p:cNvCxnSpPr>
            <a:stCxn id="133" idx="0"/>
            <a:endCxn id="216" idx="4"/>
          </p:cNvCxnSpPr>
          <p:nvPr/>
        </p:nvCxnSpPr>
        <p:spPr>
          <a:xfrm flipH="1" flipV="1">
            <a:off x="5193099" y="624285"/>
            <a:ext cx="142952" cy="1098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133" idx="0"/>
            <a:endCxn id="217" idx="4"/>
          </p:cNvCxnSpPr>
          <p:nvPr/>
        </p:nvCxnSpPr>
        <p:spPr>
          <a:xfrm flipV="1">
            <a:off x="5336051" y="543290"/>
            <a:ext cx="872740" cy="1179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133" idx="0"/>
            <a:endCxn id="124" idx="2"/>
          </p:cNvCxnSpPr>
          <p:nvPr/>
        </p:nvCxnSpPr>
        <p:spPr>
          <a:xfrm flipV="1">
            <a:off x="5336051" y="844569"/>
            <a:ext cx="1478328" cy="877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Diamond 230"/>
          <p:cNvSpPr/>
          <p:nvPr/>
        </p:nvSpPr>
        <p:spPr>
          <a:xfrm>
            <a:off x="3120306" y="1063756"/>
            <a:ext cx="832275" cy="79443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6286029" y="1088238"/>
            <a:ext cx="10246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454545"/>
                </a:solidFill>
                <a:latin typeface="Helvetica" charset="0"/>
              </a:rPr>
              <a:t>CourseCategory</a:t>
            </a:r>
            <a:endParaRPr lang="en-US" sz="900" dirty="0">
              <a:solidFill>
                <a:srgbClr val="454545"/>
              </a:solidFill>
              <a:effectLst/>
              <a:latin typeface="Helvetica" charset="0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6305718" y="1093965"/>
            <a:ext cx="967603" cy="23999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Connector 236"/>
          <p:cNvCxnSpPr>
            <a:stCxn id="133" idx="0"/>
            <a:endCxn id="236" idx="4"/>
          </p:cNvCxnSpPr>
          <p:nvPr/>
        </p:nvCxnSpPr>
        <p:spPr>
          <a:xfrm flipV="1">
            <a:off x="5336051" y="1333964"/>
            <a:ext cx="1453469" cy="388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4029342" y="1191024"/>
            <a:ext cx="908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CourseName</a:t>
            </a:r>
          </a:p>
        </p:txBody>
      </p:sp>
      <p:sp>
        <p:nvSpPr>
          <p:cNvPr id="242" name="Oval 241"/>
          <p:cNvSpPr/>
          <p:nvPr/>
        </p:nvSpPr>
        <p:spPr>
          <a:xfrm>
            <a:off x="4034924" y="1147146"/>
            <a:ext cx="744850" cy="31131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>
            <a:stCxn id="133" idx="0"/>
            <a:endCxn id="242" idx="4"/>
          </p:cNvCxnSpPr>
          <p:nvPr/>
        </p:nvCxnSpPr>
        <p:spPr>
          <a:xfrm flipH="1" flipV="1">
            <a:off x="4407349" y="1458465"/>
            <a:ext cx="928702" cy="263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7280226" y="980269"/>
            <a:ext cx="7938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454545"/>
                </a:solidFill>
                <a:latin typeface="Helvetica" charset="0"/>
              </a:rPr>
              <a:t>CourseFAQ</a:t>
            </a:r>
            <a:endParaRPr lang="en-US" sz="900" dirty="0">
              <a:solidFill>
                <a:srgbClr val="454545"/>
              </a:solidFill>
              <a:effectLst/>
              <a:latin typeface="Helvetica" charset="0"/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7298740" y="924762"/>
            <a:ext cx="744850" cy="31131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Connector 249"/>
          <p:cNvCxnSpPr>
            <a:endCxn id="248" idx="4"/>
          </p:cNvCxnSpPr>
          <p:nvPr/>
        </p:nvCxnSpPr>
        <p:spPr>
          <a:xfrm flipV="1">
            <a:off x="5985550" y="1236081"/>
            <a:ext cx="1685615" cy="539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2320277" y="2297811"/>
            <a:ext cx="956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StudentDOB</a:t>
            </a:r>
          </a:p>
        </p:txBody>
      </p:sp>
      <p:sp>
        <p:nvSpPr>
          <p:cNvPr id="261" name="Oval 260"/>
          <p:cNvSpPr/>
          <p:nvPr/>
        </p:nvSpPr>
        <p:spPr>
          <a:xfrm>
            <a:off x="2210808" y="2306260"/>
            <a:ext cx="967603" cy="23999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2" name="Straight Connector 261"/>
          <p:cNvCxnSpPr>
            <a:stCxn id="3" idx="0"/>
            <a:endCxn id="261" idx="4"/>
          </p:cNvCxnSpPr>
          <p:nvPr/>
        </p:nvCxnSpPr>
        <p:spPr>
          <a:xfrm flipV="1">
            <a:off x="2171700" y="2546259"/>
            <a:ext cx="522910" cy="521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2591018" y="2640202"/>
            <a:ext cx="1078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StudentLocation</a:t>
            </a:r>
            <a:endParaRPr lang="en-US" sz="900" u="sng" dirty="0"/>
          </a:p>
        </p:txBody>
      </p:sp>
      <p:sp>
        <p:nvSpPr>
          <p:cNvPr id="266" name="Oval 265"/>
          <p:cNvSpPr/>
          <p:nvPr/>
        </p:nvSpPr>
        <p:spPr>
          <a:xfrm>
            <a:off x="2609897" y="2653335"/>
            <a:ext cx="967603" cy="23999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Connector 266"/>
          <p:cNvCxnSpPr>
            <a:stCxn id="3" idx="0"/>
            <a:endCxn id="266" idx="3"/>
          </p:cNvCxnSpPr>
          <p:nvPr/>
        </p:nvCxnSpPr>
        <p:spPr>
          <a:xfrm flipV="1">
            <a:off x="2171700" y="2858187"/>
            <a:ext cx="579899" cy="209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7866060" y="3382321"/>
            <a:ext cx="9989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454545"/>
                </a:solidFill>
                <a:latin typeface="Helvetica" charset="0"/>
              </a:rPr>
              <a:t>UniversityName</a:t>
            </a:r>
            <a:endParaRPr lang="en-US" sz="900" dirty="0">
              <a:solidFill>
                <a:srgbClr val="454545"/>
              </a:solidFill>
              <a:effectLst/>
              <a:latin typeface="Helvetica" charset="0"/>
            </a:endParaRPr>
          </a:p>
        </p:txBody>
      </p:sp>
      <p:sp>
        <p:nvSpPr>
          <p:cNvPr id="271" name="Oval 270"/>
          <p:cNvSpPr/>
          <p:nvPr/>
        </p:nvSpPr>
        <p:spPr>
          <a:xfrm>
            <a:off x="7911770" y="3281668"/>
            <a:ext cx="907573" cy="41806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Straight Connector 271"/>
          <p:cNvCxnSpPr>
            <a:cxnSpLocks/>
            <a:stCxn id="271" idx="0"/>
            <a:endCxn id="136" idx="2"/>
          </p:cNvCxnSpPr>
          <p:nvPr/>
        </p:nvCxnSpPr>
        <p:spPr>
          <a:xfrm flipH="1" flipV="1">
            <a:off x="7758359" y="2609390"/>
            <a:ext cx="607198" cy="672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6901938" y="3088720"/>
            <a:ext cx="126829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454545"/>
                </a:solidFill>
                <a:latin typeface="Helvetica" charset="0"/>
              </a:rPr>
              <a:t>UniversityDescription</a:t>
            </a:r>
            <a:endParaRPr lang="en-US" sz="900" dirty="0">
              <a:solidFill>
                <a:srgbClr val="454545"/>
              </a:solidFill>
              <a:effectLst/>
              <a:latin typeface="Helvetica" charset="0"/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6952583" y="3043040"/>
            <a:ext cx="1172844" cy="32537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>
            <a:cxnSpLocks/>
            <a:stCxn id="136" idx="2"/>
            <a:endCxn id="276" idx="0"/>
          </p:cNvCxnSpPr>
          <p:nvPr/>
        </p:nvCxnSpPr>
        <p:spPr>
          <a:xfrm flipH="1">
            <a:off x="7539005" y="2609390"/>
            <a:ext cx="219354" cy="433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cxnSpLocks/>
          </p:cNvCxnSpPr>
          <p:nvPr/>
        </p:nvCxnSpPr>
        <p:spPr>
          <a:xfrm>
            <a:off x="6563182" y="4873617"/>
            <a:ext cx="632320" cy="85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7847261" y="5322528"/>
            <a:ext cx="13481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InstructorSpecialization </a:t>
            </a:r>
          </a:p>
        </p:txBody>
      </p:sp>
      <p:sp>
        <p:nvSpPr>
          <p:cNvPr id="300" name="Oval 299"/>
          <p:cNvSpPr/>
          <p:nvPr/>
        </p:nvSpPr>
        <p:spPr>
          <a:xfrm>
            <a:off x="7847261" y="5299678"/>
            <a:ext cx="1225285" cy="2945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1" name="Straight Connector 300"/>
          <p:cNvCxnSpPr>
            <a:cxnSpLocks/>
            <a:stCxn id="300" idx="0"/>
            <a:endCxn id="143" idx="2"/>
          </p:cNvCxnSpPr>
          <p:nvPr/>
        </p:nvCxnSpPr>
        <p:spPr>
          <a:xfrm flipH="1" flipV="1">
            <a:off x="6539870" y="4889227"/>
            <a:ext cx="1920034" cy="410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47</Words>
  <Application>Microsoft Office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</dc:creator>
  <cp:lastModifiedBy>Suhas Kumar</cp:lastModifiedBy>
  <cp:revision>73</cp:revision>
  <dcterms:created xsi:type="dcterms:W3CDTF">2017-03-06T14:54:50Z</dcterms:created>
  <dcterms:modified xsi:type="dcterms:W3CDTF">2017-05-04T00:24:55Z</dcterms:modified>
</cp:coreProperties>
</file>