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5B76-D165-4C47-BDCE-CF989D3641B7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9693-168F-4BC6-BAF9-F2F7C62D3B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0" y="2971800"/>
            <a:ext cx="1295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48200" y="2971800"/>
            <a:ext cx="1295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66800" y="762000"/>
            <a:ext cx="1295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00600" y="914400"/>
            <a:ext cx="1295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66800" y="5029200"/>
            <a:ext cx="1295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5181600"/>
            <a:ext cx="1295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81800" y="4419600"/>
            <a:ext cx="1295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86600" y="1905000"/>
            <a:ext cx="1295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14400" y="685800"/>
            <a:ext cx="16002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48200" y="838200"/>
            <a:ext cx="16002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533400" y="20574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2057400" y="19812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3810000" y="19812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6248400" y="24384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7391400" y="32766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3429000" y="31242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1600200" y="41148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2667000" y="52578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4495800" y="41910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6019800" y="37338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hape 29"/>
          <p:cNvCxnSpPr>
            <a:stCxn id="4" idx="2"/>
            <a:endCxn id="19" idx="2"/>
          </p:cNvCxnSpPr>
          <p:nvPr/>
        </p:nvCxnSpPr>
        <p:spPr>
          <a:xfrm rot="10800000">
            <a:off x="838200" y="2667000"/>
            <a:ext cx="685800" cy="6858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9" idx="0"/>
            <a:endCxn id="17" idx="4"/>
          </p:cNvCxnSpPr>
          <p:nvPr/>
        </p:nvCxnSpPr>
        <p:spPr>
          <a:xfrm rot="5400000" flipH="1" flipV="1">
            <a:off x="1047750" y="1390650"/>
            <a:ext cx="457200" cy="876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6"/>
            <a:endCxn id="26" idx="1"/>
          </p:cNvCxnSpPr>
          <p:nvPr/>
        </p:nvCxnSpPr>
        <p:spPr>
          <a:xfrm>
            <a:off x="2362200" y="54102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14" idx="2"/>
          </p:cNvCxnSpPr>
          <p:nvPr/>
        </p:nvCxnSpPr>
        <p:spPr>
          <a:xfrm>
            <a:off x="3276600" y="5562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7"/>
            <a:endCxn id="27" idx="2"/>
          </p:cNvCxnSpPr>
          <p:nvPr/>
        </p:nvCxnSpPr>
        <p:spPr>
          <a:xfrm flipV="1">
            <a:off x="4687093" y="4800600"/>
            <a:ext cx="113507" cy="492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0"/>
            <a:endCxn id="5" idx="4"/>
          </p:cNvCxnSpPr>
          <p:nvPr/>
        </p:nvCxnSpPr>
        <p:spPr>
          <a:xfrm flipV="1">
            <a:off x="4800600" y="3733800"/>
            <a:ext cx="4953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5"/>
            <a:endCxn id="28" idx="0"/>
          </p:cNvCxnSpPr>
          <p:nvPr/>
        </p:nvCxnSpPr>
        <p:spPr>
          <a:xfrm>
            <a:off x="5753893" y="3622208"/>
            <a:ext cx="570707" cy="111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8" idx="2"/>
            <a:endCxn id="15" idx="2"/>
          </p:cNvCxnSpPr>
          <p:nvPr/>
        </p:nvCxnSpPr>
        <p:spPr>
          <a:xfrm>
            <a:off x="6324600" y="4343400"/>
            <a:ext cx="457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" idx="6"/>
            <a:endCxn id="24" idx="1"/>
          </p:cNvCxnSpPr>
          <p:nvPr/>
        </p:nvCxnSpPr>
        <p:spPr>
          <a:xfrm>
            <a:off x="2819400" y="3352800"/>
            <a:ext cx="609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4" idx="3"/>
            <a:endCxn id="5" idx="2"/>
          </p:cNvCxnSpPr>
          <p:nvPr/>
        </p:nvCxnSpPr>
        <p:spPr>
          <a:xfrm flipV="1">
            <a:off x="4038600" y="3352800"/>
            <a:ext cx="609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5" idx="0"/>
            <a:endCxn id="4" idx="4"/>
          </p:cNvCxnSpPr>
          <p:nvPr/>
        </p:nvCxnSpPr>
        <p:spPr>
          <a:xfrm flipV="1">
            <a:off x="1905000" y="3733800"/>
            <a:ext cx="2667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5" idx="2"/>
            <a:endCxn id="13" idx="0"/>
          </p:cNvCxnSpPr>
          <p:nvPr/>
        </p:nvCxnSpPr>
        <p:spPr>
          <a:xfrm flipH="1">
            <a:off x="1714500" y="4724400"/>
            <a:ext cx="1905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0"/>
            <a:endCxn id="18" idx="2"/>
          </p:cNvCxnSpPr>
          <p:nvPr/>
        </p:nvCxnSpPr>
        <p:spPr>
          <a:xfrm flipV="1">
            <a:off x="2362200" y="1295400"/>
            <a:ext cx="22860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0"/>
            <a:endCxn id="17" idx="6"/>
          </p:cNvCxnSpPr>
          <p:nvPr/>
        </p:nvCxnSpPr>
        <p:spPr>
          <a:xfrm flipH="1" flipV="1">
            <a:off x="2514600" y="1143000"/>
            <a:ext cx="16002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0" idx="2"/>
            <a:endCxn id="4" idx="0"/>
          </p:cNvCxnSpPr>
          <p:nvPr/>
        </p:nvCxnSpPr>
        <p:spPr>
          <a:xfrm flipH="1">
            <a:off x="2171700" y="2590800"/>
            <a:ext cx="1905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" idx="1"/>
            <a:endCxn id="21" idx="2"/>
          </p:cNvCxnSpPr>
          <p:nvPr/>
        </p:nvCxnSpPr>
        <p:spPr>
          <a:xfrm flipH="1" flipV="1">
            <a:off x="4114800" y="2590800"/>
            <a:ext cx="723107" cy="492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2" idx="2"/>
            <a:endCxn id="5" idx="6"/>
          </p:cNvCxnSpPr>
          <p:nvPr/>
        </p:nvCxnSpPr>
        <p:spPr>
          <a:xfrm flipH="1">
            <a:off x="5943600" y="3048000"/>
            <a:ext cx="609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2" idx="0"/>
            <a:endCxn id="16" idx="2"/>
          </p:cNvCxnSpPr>
          <p:nvPr/>
        </p:nvCxnSpPr>
        <p:spPr>
          <a:xfrm flipV="1">
            <a:off x="6553200" y="2286000"/>
            <a:ext cx="533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3" idx="2"/>
            <a:endCxn id="15" idx="0"/>
          </p:cNvCxnSpPr>
          <p:nvPr/>
        </p:nvCxnSpPr>
        <p:spPr>
          <a:xfrm flipH="1">
            <a:off x="7429500" y="3886200"/>
            <a:ext cx="2667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6" idx="4"/>
            <a:endCxn id="23" idx="0"/>
          </p:cNvCxnSpPr>
          <p:nvPr/>
        </p:nvCxnSpPr>
        <p:spPr>
          <a:xfrm flipH="1">
            <a:off x="7696200" y="2667000"/>
            <a:ext cx="381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95400" y="914400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876800" y="1066800"/>
            <a:ext cx="115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 Courses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1676400" y="3124200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876800" y="3124200"/>
            <a:ext cx="83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162800" y="2057400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858000" y="457200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219200" y="5181600"/>
            <a:ext cx="114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Payment info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657600" y="5410200"/>
            <a:ext cx="114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Transaction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533400" y="2209800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Provides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2209800" y="2133600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has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3962400" y="2133600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has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7543800" y="3429000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has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6172200" y="3886200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has</a:t>
            </a:r>
            <a:endParaRPr 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6400800" y="2590800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has</a:t>
            </a:r>
            <a:endParaRPr 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1676400" y="4267200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uses</a:t>
            </a:r>
            <a:endParaRPr 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3429000" y="3276600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Enrolls in</a:t>
            </a:r>
            <a:endParaRPr lang="en-US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4572000" y="4343400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Is paid</a:t>
            </a:r>
            <a:endParaRPr 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9400" y="5410200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has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Matt</cp:lastModifiedBy>
  <cp:revision>3</cp:revision>
  <dcterms:created xsi:type="dcterms:W3CDTF">2017-03-06T14:54:50Z</dcterms:created>
  <dcterms:modified xsi:type="dcterms:W3CDTF">2017-03-06T15:21:31Z</dcterms:modified>
</cp:coreProperties>
</file>