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792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35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8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94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smtClean="0"/>
              <a:t>Google Sheet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85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7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5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0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72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9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0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On-screen Show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Google 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Minh Tú</dc:creator>
  <cp:lastModifiedBy>Lê Minh Tú</cp:lastModifiedBy>
  <cp:revision>3</cp:revision>
  <dcterms:created xsi:type="dcterms:W3CDTF">2006-08-16T00:00:00Z</dcterms:created>
  <dcterms:modified xsi:type="dcterms:W3CDTF">2020-10-24T09:31:12Z</dcterms:modified>
</cp:coreProperties>
</file>