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3AE3B-2DD6-DD46-BDE6-9294E2B78AF8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581AF-5834-344C-867C-EF96BCAC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7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581AF-5834-344C-867C-EF96BCACCF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1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51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7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23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4092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59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1033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9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00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0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5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8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2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7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1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6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54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CubeRank</a:t>
            </a:r>
            <a:r>
              <a:rPr lang="en-US" smtClean="0"/>
              <a:t> API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6766" y="3820117"/>
            <a:ext cx="3115892" cy="1947333"/>
          </a:xfrm>
        </p:spPr>
        <p:txBody>
          <a:bodyPr/>
          <a:lstStyle/>
          <a:p>
            <a:r>
              <a:rPr lang="en-US" dirty="0" smtClean="0"/>
              <a:t>Adam </a:t>
            </a:r>
            <a:r>
              <a:rPr lang="en-US" dirty="0" err="1" smtClean="0"/>
              <a:t>Epp</a:t>
            </a:r>
            <a:endParaRPr lang="en-US" dirty="0" smtClean="0"/>
          </a:p>
          <a:p>
            <a:r>
              <a:rPr lang="en-US" dirty="0" smtClean="0"/>
              <a:t>Alan Yong</a:t>
            </a:r>
          </a:p>
          <a:p>
            <a:r>
              <a:rPr lang="en-US" dirty="0" smtClean="0"/>
              <a:t>Cody Moorhouse</a:t>
            </a:r>
          </a:p>
          <a:p>
            <a:r>
              <a:rPr lang="en-US" dirty="0" smtClean="0"/>
              <a:t>John </a:t>
            </a:r>
            <a:r>
              <a:rPr lang="en-US" dirty="0" err="1" smtClean="0"/>
              <a:t>Mulvany</a:t>
            </a:r>
            <a:r>
              <a:rPr lang="en-US" dirty="0" smtClean="0"/>
              <a:t>-Robbins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448" y="685799"/>
            <a:ext cx="22987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3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09230"/>
            <a:ext cx="8534400" cy="1507067"/>
          </a:xfrm>
        </p:spPr>
        <p:txBody>
          <a:bodyPr/>
          <a:lstStyle/>
          <a:p>
            <a:r>
              <a:rPr lang="en-US" dirty="0" smtClean="0"/>
              <a:t>/Users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982523"/>
              </p:ext>
            </p:extLst>
          </p:nvPr>
        </p:nvGraphicFramePr>
        <p:xfrm>
          <a:off x="684211" y="156410"/>
          <a:ext cx="11371430" cy="53294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62147"/>
                <a:gridCol w="1949116"/>
                <a:gridCol w="1900989"/>
                <a:gridCol w="2454442"/>
                <a:gridCol w="1804736"/>
              </a:tblGrid>
              <a:tr h="5158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URI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PUT/PATCH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DELETE</a:t>
                      </a:r>
                      <a:endParaRPr lang="en-US" sz="1600" dirty="0"/>
                    </a:p>
                  </a:txBody>
                  <a:tcPr/>
                </a:tc>
              </a:tr>
              <a:tr h="5158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/users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Retrieve</a:t>
                      </a:r>
                      <a:r>
                        <a:rPr lang="en-US" sz="1600" baseline="0" dirty="0" smtClean="0"/>
                        <a:t> list of users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Create a new user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360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/users/{id}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Retrieve information on user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Edit user 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Delete user</a:t>
                      </a:r>
                      <a:endParaRPr lang="en-US" sz="1600" dirty="0"/>
                    </a:p>
                  </a:txBody>
                  <a:tcPr/>
                </a:tc>
              </a:tr>
              <a:tr h="5158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/users/{id}/leagues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</a:t>
                      </a:r>
                      <a:r>
                        <a:rPr lang="en-US" sz="1600" baseline="0" dirty="0" smtClean="0"/>
                        <a:t> list of leagues a user belongs 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158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/users/{id}/matches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 list of matches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158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/users/{id}/</a:t>
                      </a:r>
                      <a:r>
                        <a:rPr lang="en-US" sz="1600" dirty="0" err="1" smtClean="0"/>
                        <a:t>matches?recent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 list of recent</a:t>
                      </a:r>
                      <a:r>
                        <a:rPr lang="en-US" sz="1600" baseline="0" dirty="0" smtClean="0"/>
                        <a:t> matches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158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/users/{id}/orgs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 list of</a:t>
                      </a:r>
                      <a:r>
                        <a:rPr lang="en-US" sz="1600" baseline="0" dirty="0" smtClean="0"/>
                        <a:t> organizations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158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/users/{id}/teams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 list of</a:t>
                      </a:r>
                      <a:r>
                        <a:rPr lang="en-US" sz="1600" baseline="0" dirty="0" smtClean="0"/>
                        <a:t> teams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158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/users/{id}/tournaments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 list of tournaments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157" y="5840572"/>
            <a:ext cx="890484" cy="87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09230"/>
            <a:ext cx="8534400" cy="1507067"/>
          </a:xfrm>
        </p:spPr>
        <p:txBody>
          <a:bodyPr/>
          <a:lstStyle/>
          <a:p>
            <a:r>
              <a:rPr lang="en-US" dirty="0" smtClean="0"/>
              <a:t>/orgs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23875"/>
              </p:ext>
            </p:extLst>
          </p:nvPr>
        </p:nvGraphicFramePr>
        <p:xfrm>
          <a:off x="431544" y="613614"/>
          <a:ext cx="11371430" cy="34051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29010"/>
                <a:gridCol w="2382253"/>
                <a:gridCol w="1900989"/>
                <a:gridCol w="2454442"/>
                <a:gridCol w="1804736"/>
              </a:tblGrid>
              <a:tr h="5158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URI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PUT/PATCH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DELETE</a:t>
                      </a:r>
                      <a:endParaRPr lang="en-US" sz="1600" dirty="0"/>
                    </a:p>
                  </a:txBody>
                  <a:tcPr/>
                </a:tc>
              </a:tr>
              <a:tr h="5158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/orgs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Retrieve</a:t>
                      </a:r>
                      <a:r>
                        <a:rPr lang="en-US" sz="1600" baseline="0" dirty="0" smtClean="0"/>
                        <a:t> list of organizations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Create a new organization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360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/orgs/{id}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Retrieve information on org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Edit organization 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Delete organization</a:t>
                      </a:r>
                      <a:endParaRPr lang="en-US" sz="1600" dirty="0"/>
                    </a:p>
                  </a:txBody>
                  <a:tcPr/>
                </a:tc>
              </a:tr>
              <a:tr h="5158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/orgs/{id}/leagues/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</a:t>
                      </a:r>
                      <a:r>
                        <a:rPr lang="en-US" sz="1600" baseline="0" dirty="0" smtClean="0"/>
                        <a:t> list of leagues an org has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Create a new league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158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/orgs/{id}/tournaments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 list of tournaments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158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/orgs/{id}/users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 list of users</a:t>
                      </a:r>
                      <a:r>
                        <a:rPr lang="en-US" sz="1600" baseline="0" dirty="0" smtClean="0"/>
                        <a:t> in org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157" y="5840572"/>
            <a:ext cx="890484" cy="87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9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09230"/>
            <a:ext cx="8534400" cy="1507067"/>
          </a:xfrm>
        </p:spPr>
        <p:txBody>
          <a:bodyPr/>
          <a:lstStyle/>
          <a:p>
            <a:r>
              <a:rPr lang="en-US" dirty="0" smtClean="0"/>
              <a:t>/Leagues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64299"/>
              </p:ext>
            </p:extLst>
          </p:nvPr>
        </p:nvGraphicFramePr>
        <p:xfrm>
          <a:off x="443580" y="215078"/>
          <a:ext cx="11371430" cy="481355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58400"/>
                <a:gridCol w="1852863"/>
                <a:gridCol w="1900989"/>
                <a:gridCol w="2454442"/>
                <a:gridCol w="1804736"/>
              </a:tblGrid>
              <a:tr h="5158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URI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PUT/PATCH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DELETE</a:t>
                      </a:r>
                      <a:endParaRPr lang="en-US" sz="1600" dirty="0"/>
                    </a:p>
                  </a:txBody>
                  <a:tcPr/>
                </a:tc>
              </a:tr>
              <a:tr h="5158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/leagues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Retrieve</a:t>
                      </a:r>
                      <a:r>
                        <a:rPr lang="en-US" sz="1600" baseline="0" dirty="0" smtClean="0"/>
                        <a:t> list of leagues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360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/leagues/{id}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Retrieve information on league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Edit league 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Delete league</a:t>
                      </a:r>
                      <a:endParaRPr lang="en-US" sz="1600" dirty="0"/>
                    </a:p>
                  </a:txBody>
                  <a:tcPr/>
                </a:tc>
              </a:tr>
              <a:tr h="5158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/leagues/{id}/matches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</a:t>
                      </a:r>
                      <a:r>
                        <a:rPr lang="en-US" sz="1600" baseline="0" dirty="0" smtClean="0"/>
                        <a:t> list of matches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Create a new match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158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/leagues/{id}/tournaments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 list of tournaments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Create</a:t>
                      </a:r>
                      <a:r>
                        <a:rPr lang="en-US" sz="1600" baseline="0" dirty="0" smtClean="0"/>
                        <a:t> a new tournament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158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/leagues/{id}/users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 list of users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Add/Remove</a:t>
                      </a:r>
                      <a:r>
                        <a:rPr lang="en-US" sz="1600" baseline="0" dirty="0" smtClean="0"/>
                        <a:t> user from league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158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/leagues/{id}/</a:t>
                      </a:r>
                      <a:r>
                        <a:rPr lang="en-US" sz="1600" dirty="0" err="1" smtClean="0"/>
                        <a:t>users?max</a:t>
                      </a:r>
                      <a:r>
                        <a:rPr lang="en-US" sz="1600" dirty="0" smtClean="0"/>
                        <a:t>={</a:t>
                      </a:r>
                      <a:r>
                        <a:rPr lang="en-US" sz="1600" dirty="0" err="1" smtClean="0"/>
                        <a:t>num</a:t>
                      </a:r>
                      <a:r>
                        <a:rPr lang="en-US" sz="1600" dirty="0" smtClean="0"/>
                        <a:t>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 list of</a:t>
                      </a:r>
                      <a:r>
                        <a:rPr lang="en-US" sz="1600" baseline="0" dirty="0" smtClean="0"/>
                        <a:t> users with max rank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158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/leagues/{id}/</a:t>
                      </a:r>
                      <a:r>
                        <a:rPr lang="en-US" sz="1600" dirty="0" err="1" smtClean="0"/>
                        <a:t>users?min</a:t>
                      </a:r>
                      <a:r>
                        <a:rPr lang="en-US" sz="1600" dirty="0" smtClean="0"/>
                        <a:t>={</a:t>
                      </a:r>
                      <a:r>
                        <a:rPr lang="en-US" sz="1600" dirty="0" err="1" smtClean="0"/>
                        <a:t>num</a:t>
                      </a:r>
                      <a:r>
                        <a:rPr lang="en-US" sz="1600" dirty="0" smtClean="0"/>
                        <a:t>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 list of</a:t>
                      </a:r>
                      <a:r>
                        <a:rPr lang="en-US" sz="1600" baseline="0" dirty="0" smtClean="0"/>
                        <a:t> users with min rank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157" y="5840572"/>
            <a:ext cx="890484" cy="87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1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09230"/>
            <a:ext cx="8534400" cy="1507067"/>
          </a:xfrm>
        </p:spPr>
        <p:txBody>
          <a:bodyPr/>
          <a:lstStyle/>
          <a:p>
            <a:r>
              <a:rPr lang="en-US" dirty="0" smtClean="0"/>
              <a:t>/tournaments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38497"/>
              </p:ext>
            </p:extLst>
          </p:nvPr>
        </p:nvGraphicFramePr>
        <p:xfrm>
          <a:off x="443580" y="215078"/>
          <a:ext cx="11371430" cy="36553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71220"/>
                <a:gridCol w="1768642"/>
                <a:gridCol w="1672390"/>
                <a:gridCol w="2454442"/>
                <a:gridCol w="1804736"/>
              </a:tblGrid>
              <a:tr h="5158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URI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PUT/PATCH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DELETE</a:t>
                      </a:r>
                      <a:endParaRPr lang="en-US" sz="1600" dirty="0"/>
                    </a:p>
                  </a:txBody>
                  <a:tcPr/>
                </a:tc>
              </a:tr>
              <a:tr h="5158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/tournaments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Retrieve</a:t>
                      </a:r>
                      <a:r>
                        <a:rPr lang="en-US" sz="1600" baseline="0" dirty="0" smtClean="0"/>
                        <a:t> list of tournaments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360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/tournaments/{id}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Retrieve information on tournament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Edit tournament 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Delete</a:t>
                      </a:r>
                      <a:r>
                        <a:rPr lang="en-US" sz="1600" baseline="0" dirty="0" smtClean="0"/>
                        <a:t> tournament</a:t>
                      </a:r>
                      <a:endParaRPr lang="en-US" sz="1600" dirty="0"/>
                    </a:p>
                  </a:txBody>
                  <a:tcPr/>
                </a:tc>
              </a:tr>
              <a:tr h="5158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/tournaments/{id}/matches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</a:t>
                      </a:r>
                      <a:r>
                        <a:rPr lang="en-US" sz="1600" baseline="0" dirty="0" smtClean="0"/>
                        <a:t> list of matches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Create a new match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158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/tournaments/{id}/</a:t>
                      </a:r>
                      <a:r>
                        <a:rPr lang="en-US" sz="1600" dirty="0" err="1" smtClean="0"/>
                        <a:t>matches?curr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 incomplete matches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158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/tournaments/{id}/</a:t>
                      </a:r>
                      <a:r>
                        <a:rPr lang="en-US" sz="1600" dirty="0" err="1" smtClean="0"/>
                        <a:t>matches?done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 complete matches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157" y="5840572"/>
            <a:ext cx="890484" cy="87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09230"/>
            <a:ext cx="8534400" cy="1507067"/>
          </a:xfrm>
        </p:spPr>
        <p:txBody>
          <a:bodyPr/>
          <a:lstStyle/>
          <a:p>
            <a:r>
              <a:rPr lang="en-US" dirty="0" smtClean="0"/>
              <a:t>/Matches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193724"/>
              </p:ext>
            </p:extLst>
          </p:nvPr>
        </p:nvGraphicFramePr>
        <p:xfrm>
          <a:off x="443580" y="1178192"/>
          <a:ext cx="11371430" cy="914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71220"/>
                <a:gridCol w="1768642"/>
                <a:gridCol w="1672390"/>
                <a:gridCol w="2454442"/>
                <a:gridCol w="180473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URI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PUT/PATCH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DELETE</a:t>
                      </a:r>
                      <a:endParaRPr lang="en-US" sz="1600" dirty="0"/>
                    </a:p>
                  </a:txBody>
                  <a:tcPr/>
                </a:tc>
              </a:tr>
              <a:tr h="5158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/matches/{id}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 information on match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Edit</a:t>
                      </a:r>
                      <a:r>
                        <a:rPr lang="en-US" sz="1600" baseline="0" dirty="0" smtClean="0"/>
                        <a:t> match 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Delete</a:t>
                      </a:r>
                      <a:r>
                        <a:rPr lang="en-US" sz="1600" baseline="0" dirty="0" smtClean="0"/>
                        <a:t> match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157" y="5840572"/>
            <a:ext cx="890484" cy="87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975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</TotalTime>
  <Words>360</Words>
  <Application>Microsoft Macintosh PowerPoint</Application>
  <PresentationFormat>Widescreen</PresentationFormat>
  <Paragraphs>105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3</vt:lpstr>
      <vt:lpstr>Slice</vt:lpstr>
      <vt:lpstr>CubeRank API design</vt:lpstr>
      <vt:lpstr>/Users</vt:lpstr>
      <vt:lpstr>/orgs</vt:lpstr>
      <vt:lpstr>/Leagues</vt:lpstr>
      <vt:lpstr>/tournaments</vt:lpstr>
      <vt:lpstr>/Matches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CubeRank api design</dc:title>
  <dc:creator>Alan Yong</dc:creator>
  <cp:lastModifiedBy>Cody Moorhouse</cp:lastModifiedBy>
  <cp:revision>10</cp:revision>
  <dcterms:created xsi:type="dcterms:W3CDTF">2016-02-29T20:07:12Z</dcterms:created>
  <dcterms:modified xsi:type="dcterms:W3CDTF">2016-03-01T16:49:35Z</dcterms:modified>
</cp:coreProperties>
</file>