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7FE4DF-EB7E-4D50-81DA-EB821F7A0C57}" type="datetimeFigureOut">
              <a:rPr lang="en-IN" smtClean="0"/>
              <a:t>27-04-2020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2F327A7-BCCF-41EB-B5F3-8895C783200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33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FE4DF-EB7E-4D50-81DA-EB821F7A0C57}"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F327A7-BCCF-41EB-B5F3-8895C7832004}" type="slidenum">
              <a:rPr lang="en-IN" smtClean="0"/>
              <a:t>‹#›</a:t>
            </a:fld>
            <a:endParaRPr lang="en-IN"/>
          </a:p>
        </p:txBody>
      </p:sp>
    </p:spTree>
    <p:extLst>
      <p:ext uri="{BB962C8B-B14F-4D97-AF65-F5344CB8AC3E}">
        <p14:creationId xmlns:p14="http://schemas.microsoft.com/office/powerpoint/2010/main" val="172812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FE4DF-EB7E-4D50-81DA-EB821F7A0C57}"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327A7-BCCF-41EB-B5F3-8895C783200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349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FE4DF-EB7E-4D50-81DA-EB821F7A0C57}"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327A7-BCCF-41EB-B5F3-8895C783200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170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FE4DF-EB7E-4D50-81DA-EB821F7A0C57}"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327A7-BCCF-41EB-B5F3-8895C7832004}" type="slidenum">
              <a:rPr lang="en-IN" smtClean="0"/>
              <a:t>‹#›</a:t>
            </a:fld>
            <a:endParaRPr lang="en-IN"/>
          </a:p>
        </p:txBody>
      </p:sp>
    </p:spTree>
    <p:extLst>
      <p:ext uri="{BB962C8B-B14F-4D97-AF65-F5344CB8AC3E}">
        <p14:creationId xmlns:p14="http://schemas.microsoft.com/office/powerpoint/2010/main" val="1942450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FE4DF-EB7E-4D50-81DA-EB821F7A0C57}"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327A7-BCCF-41EB-B5F3-8895C783200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9715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FE4DF-EB7E-4D50-81DA-EB821F7A0C57}"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327A7-BCCF-41EB-B5F3-8895C783200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2596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FE4DF-EB7E-4D50-81DA-EB821F7A0C57}"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327A7-BCCF-41EB-B5F3-8895C783200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696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FE4DF-EB7E-4D50-81DA-EB821F7A0C57}"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327A7-BCCF-41EB-B5F3-8895C783200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52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FE4DF-EB7E-4D50-81DA-EB821F7A0C57}"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327A7-BCCF-41EB-B5F3-8895C7832004}" type="slidenum">
              <a:rPr lang="en-IN" smtClean="0"/>
              <a:t>‹#›</a:t>
            </a:fld>
            <a:endParaRPr lang="en-IN"/>
          </a:p>
        </p:txBody>
      </p:sp>
    </p:spTree>
    <p:extLst>
      <p:ext uri="{BB962C8B-B14F-4D97-AF65-F5344CB8AC3E}">
        <p14:creationId xmlns:p14="http://schemas.microsoft.com/office/powerpoint/2010/main" val="394167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FE4DF-EB7E-4D50-81DA-EB821F7A0C57}"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F327A7-BCCF-41EB-B5F3-8895C783200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698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FE4DF-EB7E-4D50-81DA-EB821F7A0C57}"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F327A7-BCCF-41EB-B5F3-8895C7832004}" type="slidenum">
              <a:rPr lang="en-IN" smtClean="0"/>
              <a:t>‹#›</a:t>
            </a:fld>
            <a:endParaRPr lang="en-IN"/>
          </a:p>
        </p:txBody>
      </p:sp>
    </p:spTree>
    <p:extLst>
      <p:ext uri="{BB962C8B-B14F-4D97-AF65-F5344CB8AC3E}">
        <p14:creationId xmlns:p14="http://schemas.microsoft.com/office/powerpoint/2010/main" val="419908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7FE4DF-EB7E-4D50-81DA-EB821F7A0C57}" type="datetimeFigureOut">
              <a:rPr lang="en-IN" smtClean="0"/>
              <a:t>27-04-2020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F327A7-BCCF-41EB-B5F3-8895C783200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66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4DF-EB7E-4D50-81DA-EB821F7A0C57}" type="datetimeFigureOut">
              <a:rPr lang="en-IN" smtClean="0"/>
              <a:t>27-04-2020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F327A7-BCCF-41EB-B5F3-8895C783200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647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FE4DF-EB7E-4D50-81DA-EB821F7A0C57}" type="datetimeFigureOut">
              <a:rPr lang="en-IN" smtClean="0"/>
              <a:t>27-04-2020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F327A7-BCCF-41EB-B5F3-8895C7832004}" type="slidenum">
              <a:rPr lang="en-IN" smtClean="0"/>
              <a:t>‹#›</a:t>
            </a:fld>
            <a:endParaRPr lang="en-IN"/>
          </a:p>
        </p:txBody>
      </p:sp>
    </p:spTree>
    <p:extLst>
      <p:ext uri="{BB962C8B-B14F-4D97-AF65-F5344CB8AC3E}">
        <p14:creationId xmlns:p14="http://schemas.microsoft.com/office/powerpoint/2010/main" val="363245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FE4DF-EB7E-4D50-81DA-EB821F7A0C57}"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F327A7-BCCF-41EB-B5F3-8895C783200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35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FE4DF-EB7E-4D50-81DA-EB821F7A0C57}"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F327A7-BCCF-41EB-B5F3-8895C7832004}" type="slidenum">
              <a:rPr lang="en-IN" smtClean="0"/>
              <a:t>‹#›</a:t>
            </a:fld>
            <a:endParaRPr lang="en-IN"/>
          </a:p>
        </p:txBody>
      </p:sp>
    </p:spTree>
    <p:extLst>
      <p:ext uri="{BB962C8B-B14F-4D97-AF65-F5344CB8AC3E}">
        <p14:creationId xmlns:p14="http://schemas.microsoft.com/office/powerpoint/2010/main" val="346379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7FE4DF-EB7E-4D50-81DA-EB821F7A0C57}" type="datetimeFigureOut">
              <a:rPr lang="en-IN" smtClean="0"/>
              <a:t>27-04-2020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F327A7-BCCF-41EB-B5F3-8895C7832004}" type="slidenum">
              <a:rPr lang="en-IN" smtClean="0"/>
              <a:t>‹#›</a:t>
            </a:fld>
            <a:endParaRPr lang="en-IN"/>
          </a:p>
        </p:txBody>
      </p:sp>
    </p:spTree>
    <p:extLst>
      <p:ext uri="{BB962C8B-B14F-4D97-AF65-F5344CB8AC3E}">
        <p14:creationId xmlns:p14="http://schemas.microsoft.com/office/powerpoint/2010/main" val="4122341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0287-1E7C-47B6-B73A-8D936439E0FD}"/>
              </a:ext>
            </a:extLst>
          </p:cNvPr>
          <p:cNvSpPr>
            <a:spLocks noGrp="1"/>
          </p:cNvSpPr>
          <p:nvPr>
            <p:ph type="ctrTitle"/>
          </p:nvPr>
        </p:nvSpPr>
        <p:spPr/>
        <p:txBody>
          <a:bodyPr/>
          <a:lstStyle/>
          <a:p>
            <a:r>
              <a:rPr lang="en-IN" sz="3200" dirty="0"/>
              <a:t>Big Data Hadoop and Spark Developer</a:t>
            </a:r>
          </a:p>
        </p:txBody>
      </p:sp>
      <p:sp>
        <p:nvSpPr>
          <p:cNvPr id="3" name="Subtitle 2">
            <a:extLst>
              <a:ext uri="{FF2B5EF4-FFF2-40B4-BE49-F238E27FC236}">
                <a16:creationId xmlns:a16="http://schemas.microsoft.com/office/drawing/2014/main" id="{DBC848FE-E197-4686-9684-9F9D8FA4C4C5}"/>
              </a:ext>
            </a:extLst>
          </p:cNvPr>
          <p:cNvSpPr>
            <a:spLocks noGrp="1"/>
          </p:cNvSpPr>
          <p:nvPr>
            <p:ph type="subTitle" idx="1"/>
          </p:nvPr>
        </p:nvSpPr>
        <p:spPr/>
        <p:txBody>
          <a:bodyPr>
            <a:normAutofit fontScale="55000" lnSpcReduction="20000"/>
          </a:bodyPr>
          <a:lstStyle/>
          <a:p>
            <a:r>
              <a:rPr lang="en-IN" sz="3800" b="1" dirty="0"/>
              <a:t>Project: </a:t>
            </a:r>
            <a:r>
              <a:rPr lang="en-IN" sz="3800" dirty="0"/>
              <a:t>K-Means clustering for telecommunication domain</a:t>
            </a:r>
          </a:p>
          <a:p>
            <a:endParaRPr lang="en-IN" dirty="0"/>
          </a:p>
          <a:p>
            <a:pPr algn="r"/>
            <a:r>
              <a:rPr lang="en-IN" dirty="0"/>
              <a:t>Submitted By:- </a:t>
            </a:r>
          </a:p>
          <a:p>
            <a:pPr algn="r"/>
            <a:r>
              <a:rPr lang="en-IN" dirty="0"/>
              <a:t>Prashant Gupta</a:t>
            </a:r>
          </a:p>
        </p:txBody>
      </p:sp>
    </p:spTree>
    <p:extLst>
      <p:ext uri="{BB962C8B-B14F-4D97-AF65-F5344CB8AC3E}">
        <p14:creationId xmlns:p14="http://schemas.microsoft.com/office/powerpoint/2010/main" val="383553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699A35-71D6-497D-A4F7-A478829F36E7}"/>
              </a:ext>
            </a:extLst>
          </p:cNvPr>
          <p:cNvPicPr>
            <a:picLocks noChangeAspect="1"/>
          </p:cNvPicPr>
          <p:nvPr/>
        </p:nvPicPr>
        <p:blipFill>
          <a:blip r:embed="rId2"/>
          <a:stretch>
            <a:fillRect/>
          </a:stretch>
        </p:blipFill>
        <p:spPr>
          <a:xfrm>
            <a:off x="1813248" y="975631"/>
            <a:ext cx="8565503" cy="5073165"/>
          </a:xfrm>
          <a:prstGeom prst="rect">
            <a:avLst/>
          </a:prstGeom>
        </p:spPr>
      </p:pic>
    </p:spTree>
    <p:extLst>
      <p:ext uri="{BB962C8B-B14F-4D97-AF65-F5344CB8AC3E}">
        <p14:creationId xmlns:p14="http://schemas.microsoft.com/office/powerpoint/2010/main" val="176358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9EB746-7A8A-423D-91F2-DFCE2DAC65BE}"/>
              </a:ext>
            </a:extLst>
          </p:cNvPr>
          <p:cNvPicPr>
            <a:picLocks noChangeAspect="1"/>
          </p:cNvPicPr>
          <p:nvPr/>
        </p:nvPicPr>
        <p:blipFill>
          <a:blip r:embed="rId2"/>
          <a:stretch>
            <a:fillRect/>
          </a:stretch>
        </p:blipFill>
        <p:spPr>
          <a:xfrm>
            <a:off x="4129087" y="2462212"/>
            <a:ext cx="3933825" cy="1933575"/>
          </a:xfrm>
          <a:prstGeom prst="rect">
            <a:avLst/>
          </a:prstGeom>
        </p:spPr>
      </p:pic>
    </p:spTree>
    <p:extLst>
      <p:ext uri="{BB962C8B-B14F-4D97-AF65-F5344CB8AC3E}">
        <p14:creationId xmlns:p14="http://schemas.microsoft.com/office/powerpoint/2010/main" val="368176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FB2A151-8668-49C7-9946-F9B445F59B84}"/>
              </a:ext>
            </a:extLst>
          </p:cNvPr>
          <p:cNvSpPr>
            <a:spLocks noGrp="1"/>
          </p:cNvSpPr>
          <p:nvPr>
            <p:ph type="title"/>
          </p:nvPr>
        </p:nvSpPr>
        <p:spPr>
          <a:xfrm>
            <a:off x="1295402" y="982132"/>
            <a:ext cx="9601196" cy="1303867"/>
          </a:xfrm>
        </p:spPr>
        <p:txBody>
          <a:bodyPr>
            <a:normAutofit/>
          </a:bodyPr>
          <a:lstStyle/>
          <a:p>
            <a:r>
              <a:rPr lang="en-IN"/>
              <a:t>Conclusion</a:t>
            </a:r>
            <a:endParaRPr lang="en-IN" dirty="0"/>
          </a:p>
        </p:txBody>
      </p:sp>
      <p:cxnSp>
        <p:nvCxnSpPr>
          <p:cNvPr id="12" name="Straight Connector 11">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A91C5D00-A806-4C8E-A474-65044F26DC6E}"/>
              </a:ext>
            </a:extLst>
          </p:cNvPr>
          <p:cNvSpPr>
            <a:spLocks noGrp="1"/>
          </p:cNvSpPr>
          <p:nvPr>
            <p:ph idx="1"/>
          </p:nvPr>
        </p:nvSpPr>
        <p:spPr>
          <a:xfrm>
            <a:off x="1295401" y="2556932"/>
            <a:ext cx="9601196" cy="3318936"/>
          </a:xfrm>
        </p:spPr>
        <p:txBody>
          <a:bodyPr>
            <a:normAutofit/>
          </a:bodyPr>
          <a:lstStyle/>
          <a:p>
            <a:r>
              <a:rPr lang="en-IN" dirty="0"/>
              <a:t>After applying K-Means algorithm to the dataset, We have generated below mentioned 3 cluster centres</a:t>
            </a:r>
          </a:p>
          <a:p>
            <a:pPr marL="0" indent="0">
              <a:buNone/>
            </a:pPr>
            <a:r>
              <a:rPr lang="en-IN" dirty="0"/>
              <a:t>	35.08609357, -112.579614017</a:t>
            </a:r>
          </a:p>
          <a:p>
            <a:pPr marL="0" indent="0">
              <a:buNone/>
            </a:pPr>
            <a:r>
              <a:rPr lang="en-IN" dirty="0"/>
              <a:t>	34.55693447, -118.074325076</a:t>
            </a:r>
          </a:p>
          <a:p>
            <a:pPr marL="0" indent="0">
              <a:buNone/>
            </a:pPr>
            <a:r>
              <a:rPr lang="en-IN"/>
              <a:t>	39.94595221, -121.388054718</a:t>
            </a:r>
            <a:endParaRPr lang="en-IN" dirty="0"/>
          </a:p>
        </p:txBody>
      </p:sp>
    </p:spTree>
    <p:extLst>
      <p:ext uri="{BB962C8B-B14F-4D97-AF65-F5344CB8AC3E}">
        <p14:creationId xmlns:p14="http://schemas.microsoft.com/office/powerpoint/2010/main" val="283204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1257-6D34-47A8-9268-23ED0AC6175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14C2FAA-4FD6-40A7-AE86-1A8EA36AABE7}"/>
              </a:ext>
            </a:extLst>
          </p:cNvPr>
          <p:cNvSpPr>
            <a:spLocks noGrp="1"/>
          </p:cNvSpPr>
          <p:nvPr>
            <p:ph idx="1"/>
          </p:nvPr>
        </p:nvSpPr>
        <p:spPr/>
        <p:txBody>
          <a:bodyPr>
            <a:normAutofit/>
          </a:bodyPr>
          <a:lstStyle/>
          <a:p>
            <a:pPr algn="just"/>
            <a:r>
              <a:rPr lang="en-IN" sz="1600" b="1" dirty="0"/>
              <a:t>Background of Problem Statement</a:t>
            </a:r>
          </a:p>
          <a:p>
            <a:pPr marL="0" indent="0" algn="just">
              <a:buNone/>
            </a:pPr>
            <a:r>
              <a:rPr lang="en-IN" sz="1600" dirty="0"/>
              <a:t>	</a:t>
            </a:r>
            <a:r>
              <a:rPr lang="en-IN" sz="1600" dirty="0" err="1"/>
              <a:t>LoudAcre</a:t>
            </a:r>
            <a:r>
              <a:rPr lang="en-IN" sz="1600" dirty="0"/>
              <a:t> Mobile is a mobile phone service provider which has introduced a new open network campaign. As a 	part of this campaign, the company has invited users to raise a request to initiate a complaint about the towers in 	their locality, if they face issues with their mobile network. </a:t>
            </a:r>
            <a:r>
              <a:rPr lang="en-IN" sz="1600" dirty="0" err="1"/>
              <a:t>LoudAcre</a:t>
            </a:r>
            <a:r>
              <a:rPr lang="en-IN" sz="1600" dirty="0"/>
              <a:t> has collected the dataset of users who had 	raised the complaint. </a:t>
            </a:r>
          </a:p>
          <a:p>
            <a:pPr algn="just"/>
            <a:r>
              <a:rPr lang="en-IN" sz="1600" b="1" dirty="0"/>
              <a:t>Analysis to be done</a:t>
            </a:r>
          </a:p>
          <a:p>
            <a:pPr marL="0" indent="0" algn="just">
              <a:buNone/>
            </a:pPr>
            <a:r>
              <a:rPr lang="en-IN" sz="1600" b="1" dirty="0"/>
              <a:t>	</a:t>
            </a:r>
            <a:r>
              <a:rPr lang="en-IN" sz="1600" dirty="0"/>
              <a:t>The fourth and the fifth field of the dataset has latitude and longitude of users which is an important 	information for the company. You have to find this information of latitude and longitude on the basis of available 	dataset and create three clusters of users with a k-means algorithm. This will help </a:t>
            </a:r>
            <a:r>
              <a:rPr lang="en-IN" sz="1600" dirty="0" err="1"/>
              <a:t>Loudacre</a:t>
            </a:r>
            <a:r>
              <a:rPr lang="en-IN" sz="1600" dirty="0"/>
              <a:t> maximize the 	coverage for its users.</a:t>
            </a:r>
            <a:endParaRPr lang="en-IN" sz="1600" b="1" dirty="0"/>
          </a:p>
        </p:txBody>
      </p:sp>
    </p:spTree>
    <p:extLst>
      <p:ext uri="{BB962C8B-B14F-4D97-AF65-F5344CB8AC3E}">
        <p14:creationId xmlns:p14="http://schemas.microsoft.com/office/powerpoint/2010/main" val="132252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83A3B24C-C5A9-40B3-B8F5-1D1E4282A73F}"/>
              </a:ext>
            </a:extLst>
          </p:cNvPr>
          <p:cNvSpPr>
            <a:spLocks noGrp="1"/>
          </p:cNvSpPr>
          <p:nvPr>
            <p:ph type="title"/>
          </p:nvPr>
        </p:nvSpPr>
        <p:spPr>
          <a:xfrm>
            <a:off x="1295402" y="982132"/>
            <a:ext cx="3660056" cy="1325373"/>
          </a:xfrm>
        </p:spPr>
        <p:txBody>
          <a:bodyPr anchor="b">
            <a:normAutofit/>
          </a:bodyPr>
          <a:lstStyle/>
          <a:p>
            <a:r>
              <a:rPr lang="en-IN" sz="2800">
                <a:solidFill>
                  <a:srgbClr val="262626"/>
                </a:solidFill>
              </a:rPr>
              <a:t>Dataset Details</a:t>
            </a:r>
          </a:p>
        </p:txBody>
      </p:sp>
      <p:cxnSp>
        <p:nvCxnSpPr>
          <p:cNvPr id="17" name="Straight Connector 16">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98C29B0-CE41-41D4-BC62-E266D18E4BEB}"/>
              </a:ext>
            </a:extLst>
          </p:cNvPr>
          <p:cNvSpPr>
            <a:spLocks noGrp="1"/>
          </p:cNvSpPr>
          <p:nvPr>
            <p:ph idx="1"/>
          </p:nvPr>
        </p:nvSpPr>
        <p:spPr>
          <a:xfrm>
            <a:off x="1295401" y="2493774"/>
            <a:ext cx="4155488" cy="3382094"/>
          </a:xfrm>
        </p:spPr>
        <p:txBody>
          <a:bodyPr>
            <a:normAutofit/>
          </a:bodyPr>
          <a:lstStyle/>
          <a:p>
            <a:r>
              <a:rPr lang="en-IN" sz="1600" dirty="0">
                <a:solidFill>
                  <a:srgbClr val="262626"/>
                </a:solidFill>
              </a:rPr>
              <a:t>Date: Format (YYYY:MM:DD:HH: MM: SS)</a:t>
            </a:r>
          </a:p>
          <a:p>
            <a:r>
              <a:rPr lang="en-IN" sz="1600" dirty="0">
                <a:solidFill>
                  <a:srgbClr val="262626"/>
                </a:solidFill>
              </a:rPr>
              <a:t>Area name</a:t>
            </a:r>
          </a:p>
          <a:p>
            <a:r>
              <a:rPr lang="en-IN" sz="1600" dirty="0">
                <a:solidFill>
                  <a:srgbClr val="262626"/>
                </a:solidFill>
              </a:rPr>
              <a:t>Complaint ID</a:t>
            </a:r>
          </a:p>
          <a:p>
            <a:r>
              <a:rPr lang="en-IN" sz="1600" dirty="0">
                <a:solidFill>
                  <a:srgbClr val="262626"/>
                </a:solidFill>
              </a:rPr>
              <a:t>Latitude</a:t>
            </a:r>
          </a:p>
          <a:p>
            <a:r>
              <a:rPr lang="en-IN" sz="1600" dirty="0">
                <a:solidFill>
                  <a:srgbClr val="262626"/>
                </a:solidFill>
              </a:rPr>
              <a:t>Longitude</a:t>
            </a:r>
          </a:p>
        </p:txBody>
      </p:sp>
      <p:pic>
        <p:nvPicPr>
          <p:cNvPr id="4" name="Picture 3">
            <a:extLst>
              <a:ext uri="{FF2B5EF4-FFF2-40B4-BE49-F238E27FC236}">
                <a16:creationId xmlns:a16="http://schemas.microsoft.com/office/drawing/2014/main" id="{3B9394D4-9F3F-4105-BEA9-1327A70E6257}"/>
              </a:ext>
            </a:extLst>
          </p:cNvPr>
          <p:cNvPicPr>
            <a:picLocks noChangeAspect="1"/>
          </p:cNvPicPr>
          <p:nvPr/>
        </p:nvPicPr>
        <p:blipFill>
          <a:blip r:embed="rId5"/>
          <a:stretch>
            <a:fillRect/>
          </a:stretch>
        </p:blipFill>
        <p:spPr>
          <a:xfrm>
            <a:off x="5642847" y="2451605"/>
            <a:ext cx="5469466" cy="1791249"/>
          </a:xfrm>
          <a:prstGeom prst="rect">
            <a:avLst/>
          </a:prstGeom>
          <a:ln w="57150" cmpd="thickThin">
            <a:solidFill>
              <a:srgbClr val="7F7F7F"/>
            </a:solidFill>
            <a:miter lim="800000"/>
          </a:ln>
        </p:spPr>
      </p:pic>
    </p:spTree>
    <p:extLst>
      <p:ext uri="{BB962C8B-B14F-4D97-AF65-F5344CB8AC3E}">
        <p14:creationId xmlns:p14="http://schemas.microsoft.com/office/powerpoint/2010/main" val="151541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0D63-D82A-4FAB-B6A1-2F25A64C7D81}"/>
              </a:ext>
            </a:extLst>
          </p:cNvPr>
          <p:cNvSpPr>
            <a:spLocks noGrp="1"/>
          </p:cNvSpPr>
          <p:nvPr>
            <p:ph type="title"/>
          </p:nvPr>
        </p:nvSpPr>
        <p:spPr/>
        <p:txBody>
          <a:bodyPr/>
          <a:lstStyle/>
          <a:p>
            <a:r>
              <a:rPr lang="en-US"/>
              <a:t>Uploading </a:t>
            </a:r>
            <a:r>
              <a:rPr lang="en-US" dirty="0"/>
              <a:t>Dataset on </a:t>
            </a:r>
            <a:r>
              <a:rPr lang="en-US" dirty="0" err="1"/>
              <a:t>Simplilearn</a:t>
            </a:r>
            <a:r>
              <a:rPr lang="en-US" dirty="0"/>
              <a:t> labs</a:t>
            </a:r>
          </a:p>
        </p:txBody>
      </p:sp>
      <p:sp>
        <p:nvSpPr>
          <p:cNvPr id="3" name="Content Placeholder 2">
            <a:extLst>
              <a:ext uri="{FF2B5EF4-FFF2-40B4-BE49-F238E27FC236}">
                <a16:creationId xmlns:a16="http://schemas.microsoft.com/office/drawing/2014/main" id="{6B86C07F-CA19-430F-ABD4-3F749D7C2D08}"/>
              </a:ext>
            </a:extLst>
          </p:cNvPr>
          <p:cNvSpPr>
            <a:spLocks noGrp="1"/>
          </p:cNvSpPr>
          <p:nvPr>
            <p:ph idx="1"/>
          </p:nvPr>
        </p:nvSpPr>
        <p:spPr>
          <a:xfrm>
            <a:off x="1510005" y="2556931"/>
            <a:ext cx="6775579" cy="531502"/>
          </a:xfrm>
        </p:spPr>
        <p:txBody>
          <a:bodyPr/>
          <a:lstStyle/>
          <a:p>
            <a:r>
              <a:rPr lang="en-US" dirty="0"/>
              <a:t>Loading dataset on </a:t>
            </a:r>
            <a:r>
              <a:rPr lang="en-US" dirty="0" err="1"/>
              <a:t>Simplilearn</a:t>
            </a:r>
            <a:r>
              <a:rPr lang="en-US" dirty="0"/>
              <a:t> labs using FTP.</a:t>
            </a:r>
          </a:p>
        </p:txBody>
      </p:sp>
      <p:pic>
        <p:nvPicPr>
          <p:cNvPr id="9" name="Picture 8" descr="A picture containing drawing&#10;&#10;Description automatically generated">
            <a:extLst>
              <a:ext uri="{FF2B5EF4-FFF2-40B4-BE49-F238E27FC236}">
                <a16:creationId xmlns:a16="http://schemas.microsoft.com/office/drawing/2014/main" id="{10E48708-3E43-4BD8-A0D9-971E9B2FA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156" y="3512975"/>
            <a:ext cx="9441687" cy="1727040"/>
          </a:xfrm>
          <a:prstGeom prst="rect">
            <a:avLst/>
          </a:prstGeom>
        </p:spPr>
      </p:pic>
    </p:spTree>
    <p:extLst>
      <p:ext uri="{BB962C8B-B14F-4D97-AF65-F5344CB8AC3E}">
        <p14:creationId xmlns:p14="http://schemas.microsoft.com/office/powerpoint/2010/main" val="318062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83E6F-9E3C-401E-800A-AD3622C421CB}"/>
              </a:ext>
            </a:extLst>
          </p:cNvPr>
          <p:cNvSpPr>
            <a:spLocks noGrp="1"/>
          </p:cNvSpPr>
          <p:nvPr>
            <p:ph type="title"/>
          </p:nvPr>
        </p:nvSpPr>
        <p:spPr/>
        <p:txBody>
          <a:bodyPr/>
          <a:lstStyle/>
          <a:p>
            <a:r>
              <a:rPr lang="en-IN" dirty="0"/>
              <a:t>Loading Data in HDFS File System</a:t>
            </a:r>
          </a:p>
        </p:txBody>
      </p:sp>
      <p:pic>
        <p:nvPicPr>
          <p:cNvPr id="5" name="Content Placeholder 4" descr="A screenshot of a social media post&#10;&#10;Description automatically generated">
            <a:extLst>
              <a:ext uri="{FF2B5EF4-FFF2-40B4-BE49-F238E27FC236}">
                <a16:creationId xmlns:a16="http://schemas.microsoft.com/office/drawing/2014/main" id="{04315754-CB0D-426B-B34B-C070F9222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985051"/>
            <a:ext cx="9601200" cy="2462699"/>
          </a:xfrm>
        </p:spPr>
      </p:pic>
    </p:spTree>
    <p:extLst>
      <p:ext uri="{BB962C8B-B14F-4D97-AF65-F5344CB8AC3E}">
        <p14:creationId xmlns:p14="http://schemas.microsoft.com/office/powerpoint/2010/main" val="29774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0513-DB3E-4644-9022-6BF393533457}"/>
              </a:ext>
            </a:extLst>
          </p:cNvPr>
          <p:cNvSpPr>
            <a:spLocks noGrp="1"/>
          </p:cNvSpPr>
          <p:nvPr>
            <p:ph type="title"/>
          </p:nvPr>
        </p:nvSpPr>
        <p:spPr/>
        <p:txBody>
          <a:bodyPr>
            <a:normAutofit fontScale="90000"/>
          </a:bodyPr>
          <a:lstStyle/>
          <a:p>
            <a:r>
              <a:rPr lang="en-IN" dirty="0"/>
              <a:t>Starting Spark Shell on </a:t>
            </a:r>
            <a:r>
              <a:rPr lang="en-IN" dirty="0" err="1"/>
              <a:t>Simplilearn</a:t>
            </a:r>
            <a:r>
              <a:rPr lang="en-IN" dirty="0"/>
              <a:t> Web Console</a:t>
            </a:r>
          </a:p>
        </p:txBody>
      </p:sp>
      <p:pic>
        <p:nvPicPr>
          <p:cNvPr id="4" name="Content Placeholder 3">
            <a:extLst>
              <a:ext uri="{FF2B5EF4-FFF2-40B4-BE49-F238E27FC236}">
                <a16:creationId xmlns:a16="http://schemas.microsoft.com/office/drawing/2014/main" id="{B89449E0-A83A-4BDE-8542-38E464A6AB36}"/>
              </a:ext>
            </a:extLst>
          </p:cNvPr>
          <p:cNvPicPr>
            <a:picLocks noGrp="1" noChangeAspect="1"/>
          </p:cNvPicPr>
          <p:nvPr>
            <p:ph idx="1"/>
          </p:nvPr>
        </p:nvPicPr>
        <p:blipFill>
          <a:blip r:embed="rId2"/>
          <a:stretch>
            <a:fillRect/>
          </a:stretch>
        </p:blipFill>
        <p:spPr>
          <a:xfrm>
            <a:off x="1847850" y="2792413"/>
            <a:ext cx="8496300" cy="2847975"/>
          </a:xfrm>
          <a:prstGeom prst="rect">
            <a:avLst/>
          </a:prstGeom>
        </p:spPr>
      </p:pic>
    </p:spTree>
    <p:extLst>
      <p:ext uri="{BB962C8B-B14F-4D97-AF65-F5344CB8AC3E}">
        <p14:creationId xmlns:p14="http://schemas.microsoft.com/office/powerpoint/2010/main" val="249452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D7D6-B632-420E-A9E7-A494B487BB92}"/>
              </a:ext>
            </a:extLst>
          </p:cNvPr>
          <p:cNvSpPr>
            <a:spLocks noGrp="1"/>
          </p:cNvSpPr>
          <p:nvPr>
            <p:ph type="title"/>
          </p:nvPr>
        </p:nvSpPr>
        <p:spPr/>
        <p:txBody>
          <a:bodyPr>
            <a:normAutofit fontScale="90000"/>
          </a:bodyPr>
          <a:lstStyle/>
          <a:p>
            <a:r>
              <a:rPr lang="en-IN" dirty="0"/>
              <a:t>Creating Methods for calculating squared distance and sum of two points</a:t>
            </a:r>
          </a:p>
        </p:txBody>
      </p:sp>
      <p:pic>
        <p:nvPicPr>
          <p:cNvPr id="4" name="Content Placeholder 3">
            <a:extLst>
              <a:ext uri="{FF2B5EF4-FFF2-40B4-BE49-F238E27FC236}">
                <a16:creationId xmlns:a16="http://schemas.microsoft.com/office/drawing/2014/main" id="{DDE6E925-3943-4E4E-A3AE-B599573A850A}"/>
              </a:ext>
            </a:extLst>
          </p:cNvPr>
          <p:cNvPicPr>
            <a:picLocks noGrp="1" noChangeAspect="1"/>
          </p:cNvPicPr>
          <p:nvPr>
            <p:ph idx="1"/>
          </p:nvPr>
        </p:nvPicPr>
        <p:blipFill>
          <a:blip r:embed="rId2"/>
          <a:stretch>
            <a:fillRect/>
          </a:stretch>
        </p:blipFill>
        <p:spPr>
          <a:xfrm>
            <a:off x="2657475" y="2635250"/>
            <a:ext cx="6877050" cy="3162300"/>
          </a:xfrm>
          <a:prstGeom prst="rect">
            <a:avLst/>
          </a:prstGeom>
        </p:spPr>
      </p:pic>
    </p:spTree>
    <p:extLst>
      <p:ext uri="{BB962C8B-B14F-4D97-AF65-F5344CB8AC3E}">
        <p14:creationId xmlns:p14="http://schemas.microsoft.com/office/powerpoint/2010/main" val="30740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98F5-F1B9-4779-A197-33D3EA1A4649}"/>
              </a:ext>
            </a:extLst>
          </p:cNvPr>
          <p:cNvSpPr>
            <a:spLocks noGrp="1"/>
          </p:cNvSpPr>
          <p:nvPr>
            <p:ph type="title" idx="4294967295"/>
          </p:nvPr>
        </p:nvSpPr>
        <p:spPr>
          <a:xfrm>
            <a:off x="1026367" y="982662"/>
            <a:ext cx="2855167" cy="715508"/>
          </a:xfrm>
        </p:spPr>
        <p:txBody>
          <a:bodyPr>
            <a:normAutofit fontScale="90000"/>
          </a:bodyPr>
          <a:lstStyle/>
          <a:p>
            <a:r>
              <a:rPr lang="en-IN" dirty="0"/>
              <a:t>Solution</a:t>
            </a:r>
          </a:p>
        </p:txBody>
      </p:sp>
      <p:pic>
        <p:nvPicPr>
          <p:cNvPr id="5" name="Content Placeholder 4" descr="A screenshot of a map&#10;&#10;Description automatically generated">
            <a:extLst>
              <a:ext uri="{FF2B5EF4-FFF2-40B4-BE49-F238E27FC236}">
                <a16:creationId xmlns:a16="http://schemas.microsoft.com/office/drawing/2014/main" id="{844466C8-7782-4EF9-B8F4-72363A54E71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48678" y="2193569"/>
            <a:ext cx="7251700" cy="3317875"/>
          </a:xfrm>
        </p:spPr>
      </p:pic>
    </p:spTree>
    <p:extLst>
      <p:ext uri="{BB962C8B-B14F-4D97-AF65-F5344CB8AC3E}">
        <p14:creationId xmlns:p14="http://schemas.microsoft.com/office/powerpoint/2010/main" val="169846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10;&#10;Description automatically generated">
            <a:extLst>
              <a:ext uri="{FF2B5EF4-FFF2-40B4-BE49-F238E27FC236}">
                <a16:creationId xmlns:a16="http://schemas.microsoft.com/office/drawing/2014/main" id="{CC0FA13C-48AA-45C0-B73F-8CC724495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134" y="1339025"/>
            <a:ext cx="10067731" cy="3372934"/>
          </a:xfrm>
          <a:prstGeom prst="rect">
            <a:avLst/>
          </a:prstGeom>
        </p:spPr>
      </p:pic>
    </p:spTree>
    <p:extLst>
      <p:ext uri="{BB962C8B-B14F-4D97-AF65-F5344CB8AC3E}">
        <p14:creationId xmlns:p14="http://schemas.microsoft.com/office/powerpoint/2010/main" val="36261549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3</TotalTime>
  <Words>258</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Big Data Hadoop and Spark Developer</vt:lpstr>
      <vt:lpstr>Problem Statement</vt:lpstr>
      <vt:lpstr>Dataset Details</vt:lpstr>
      <vt:lpstr>Uploading Dataset on Simplilearn labs</vt:lpstr>
      <vt:lpstr>Loading Data in HDFS File System</vt:lpstr>
      <vt:lpstr>Starting Spark Shell on Simplilearn Web Console</vt:lpstr>
      <vt:lpstr>Creating Methods for calculating squared distance and sum of two points</vt:lpstr>
      <vt:lpstr>Solution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Hadoop and Spark Developer</dc:title>
  <dc:creator>Dreamlovers</dc:creator>
  <cp:lastModifiedBy>Dreamlovers</cp:lastModifiedBy>
  <cp:revision>3</cp:revision>
  <dcterms:created xsi:type="dcterms:W3CDTF">2020-03-08T11:10:38Z</dcterms:created>
  <dcterms:modified xsi:type="dcterms:W3CDTF">2020-04-27T11:31:22Z</dcterms:modified>
</cp:coreProperties>
</file>