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6DCC-1053-4B1C-B347-C04CC1C68B07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5DB3-74E1-4A23-A7D0-59467CE8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7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6DCC-1053-4B1C-B347-C04CC1C68B07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5DB3-74E1-4A23-A7D0-59467CE8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6DCC-1053-4B1C-B347-C04CC1C68B07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5DB3-74E1-4A23-A7D0-59467CE8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9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6DCC-1053-4B1C-B347-C04CC1C68B07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5DB3-74E1-4A23-A7D0-59467CE8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6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6DCC-1053-4B1C-B347-C04CC1C68B07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5DB3-74E1-4A23-A7D0-59467CE8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6DCC-1053-4B1C-B347-C04CC1C68B07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5DB3-74E1-4A23-A7D0-59467CE8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6DCC-1053-4B1C-B347-C04CC1C68B07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5DB3-74E1-4A23-A7D0-59467CE8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6DCC-1053-4B1C-B347-C04CC1C68B07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5DB3-74E1-4A23-A7D0-59467CE8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9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6DCC-1053-4B1C-B347-C04CC1C68B07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5DB3-74E1-4A23-A7D0-59467CE8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6DCC-1053-4B1C-B347-C04CC1C68B07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5DB3-74E1-4A23-A7D0-59467CE8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6DCC-1053-4B1C-B347-C04CC1C68B07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5DB3-74E1-4A23-A7D0-59467CE8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6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16DCC-1053-4B1C-B347-C04CC1C68B07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5DB3-74E1-4A23-A7D0-59467CE8A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3467" y="46653"/>
            <a:ext cx="11379199" cy="10938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70078" y="111968"/>
            <a:ext cx="689880" cy="7437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1189" y="369980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Corpora Parsing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24" idx="1"/>
          </p:cNvCxnSpPr>
          <p:nvPr/>
        </p:nvCxnSpPr>
        <p:spPr>
          <a:xfrm>
            <a:off x="3859958" y="483833"/>
            <a:ext cx="4735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33486" y="135294"/>
            <a:ext cx="1003624" cy="7204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Blacklist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810638" y="123630"/>
            <a:ext cx="1075354" cy="7204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 Parsing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337110" y="495495"/>
            <a:ext cx="4735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359520" y="80962"/>
            <a:ext cx="1728496" cy="817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N-Gram Extraction</a:t>
            </a:r>
          </a:p>
          <a:p>
            <a:pPr algn="ctr"/>
            <a:r>
              <a:rPr lang="en-US" dirty="0" smtClean="0"/>
              <a:t>Key = POS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885994" y="477999"/>
            <a:ext cx="4735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561542" y="90778"/>
            <a:ext cx="1728496" cy="817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</a:t>
            </a:r>
          </a:p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088016" y="459043"/>
            <a:ext cx="4735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3467" y="1117339"/>
            <a:ext cx="11379199" cy="2176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2298" y="1182654"/>
            <a:ext cx="1364601" cy="8363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Topics</a:t>
            </a:r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>
            <a:off x="5676899" y="1600832"/>
            <a:ext cx="557503" cy="1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1189" y="2014442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244898" y="1155927"/>
            <a:ext cx="1139503" cy="863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Topic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285666" y="2238174"/>
            <a:ext cx="1364601" cy="8363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M NNPs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994598" y="2061209"/>
            <a:ext cx="0" cy="1781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07358" y="2238174"/>
            <a:ext cx="1701670" cy="8363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Choose randomly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58193" y="2068306"/>
            <a:ext cx="0" cy="1781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384401" y="1585768"/>
            <a:ext cx="779786" cy="1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185179" y="1155927"/>
            <a:ext cx="1139503" cy="863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 Rules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938308" y="2244727"/>
            <a:ext cx="1701670" cy="8363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+Frequency of Tag</a:t>
            </a:r>
          </a:p>
          <a:p>
            <a:pPr algn="ctr"/>
            <a:r>
              <a:rPr lang="en-US" sz="1400" dirty="0" smtClean="0"/>
              <a:t>+Includes NNP</a:t>
            </a:r>
          </a:p>
          <a:p>
            <a:pPr algn="ctr"/>
            <a:r>
              <a:rPr lang="en-US" sz="1400" dirty="0" smtClean="0"/>
              <a:t>-Distance from mean length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761150" y="2074859"/>
            <a:ext cx="0" cy="1781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43467" y="3302720"/>
            <a:ext cx="11379199" cy="27908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75396" y="4620600"/>
            <a:ext cx="126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612953" y="3564943"/>
            <a:ext cx="1364601" cy="8363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POS Bigrams</a:t>
            </a:r>
          </a:p>
        </p:txBody>
      </p:sp>
      <p:cxnSp>
        <p:nvCxnSpPr>
          <p:cNvPr id="70" name="Straight Arrow Connector 69"/>
          <p:cNvCxnSpPr>
            <a:stCxn id="69" idx="3"/>
          </p:cNvCxnSpPr>
          <p:nvPr/>
        </p:nvCxnSpPr>
        <p:spPr>
          <a:xfrm>
            <a:off x="3977554" y="3983121"/>
            <a:ext cx="557503" cy="1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545553" y="3538216"/>
            <a:ext cx="1139503" cy="863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Trigrams</a:t>
            </a:r>
            <a:endParaRPr lang="en-US" dirty="0" smtClean="0"/>
          </a:p>
        </p:txBody>
      </p:sp>
      <p:sp>
        <p:nvSpPr>
          <p:cNvPr id="72" name="Rectangle 71"/>
          <p:cNvSpPr/>
          <p:nvPr/>
        </p:nvSpPr>
        <p:spPr>
          <a:xfrm>
            <a:off x="2372939" y="4628714"/>
            <a:ext cx="1844627" cy="1263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Scan Rule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Attempt to match to existing POS Bigram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Randomly select a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3295253" y="4443498"/>
            <a:ext cx="0" cy="1781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158848" y="4450595"/>
            <a:ext cx="0" cy="1781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270081" y="4622692"/>
            <a:ext cx="1844627" cy="1263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Attempt to match to existing POS Trigram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Randomly select a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</p:txBody>
      </p:sp>
      <p:cxnSp>
        <p:nvCxnSpPr>
          <p:cNvPr id="81" name="Straight Arrow Connector 80"/>
          <p:cNvCxnSpPr>
            <a:stCxn id="71" idx="3"/>
          </p:cNvCxnSpPr>
          <p:nvPr/>
        </p:nvCxnSpPr>
        <p:spPr>
          <a:xfrm>
            <a:off x="5685056" y="3969758"/>
            <a:ext cx="738171" cy="186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433723" y="3541780"/>
            <a:ext cx="1301428" cy="863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Topic Trigrams</a:t>
            </a:r>
            <a:endParaRPr lang="en-US" dirty="0" smtClean="0"/>
          </a:p>
        </p:txBody>
      </p:sp>
      <p:sp>
        <p:nvSpPr>
          <p:cNvPr id="84" name="Rectangle 83"/>
          <p:cNvSpPr/>
          <p:nvPr/>
        </p:nvSpPr>
        <p:spPr>
          <a:xfrm>
            <a:off x="6151931" y="4628714"/>
            <a:ext cx="1844627" cy="1263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Scan Rule for NNP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Replace topic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Attempt to match to existing POS Trigram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Apply 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095823" y="4450595"/>
            <a:ext cx="0" cy="1781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304412" y="3535872"/>
            <a:ext cx="1301428" cy="863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Topic Bigrams</a:t>
            </a:r>
            <a:endParaRPr lang="en-US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8031951" y="4622806"/>
            <a:ext cx="1844627" cy="1263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Scan Rule for NNP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Replace topic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Attempt to match to existing POS Bigram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Apply 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8966512" y="4444687"/>
            <a:ext cx="0" cy="1781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743429" y="3980756"/>
            <a:ext cx="5609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0186487" y="3533666"/>
            <a:ext cx="1301428" cy="863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 Sentence</a:t>
            </a:r>
            <a:endParaRPr lang="en-US" dirty="0" smtClean="0"/>
          </a:p>
        </p:txBody>
      </p:sp>
      <p:sp>
        <p:nvSpPr>
          <p:cNvPr id="95" name="Rectangle 94"/>
          <p:cNvSpPr/>
          <p:nvPr/>
        </p:nvSpPr>
        <p:spPr>
          <a:xfrm>
            <a:off x="9914026" y="4620600"/>
            <a:ext cx="1844627" cy="1263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+ Flesch Reading Ease</a:t>
            </a:r>
          </a:p>
          <a:p>
            <a:r>
              <a:rPr lang="en-US" sz="1200" b="1" dirty="0"/>
              <a:t>-</a:t>
            </a:r>
            <a:r>
              <a:rPr lang="en-US" sz="1200" b="1" dirty="0" smtClean="0"/>
              <a:t> Flesch-Kincaid Grade Level</a:t>
            </a:r>
          </a:p>
          <a:p>
            <a:endParaRPr lang="en-US" sz="1200" b="1" dirty="0" smtClean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0848587" y="4442481"/>
            <a:ext cx="0" cy="1781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9625504" y="3978550"/>
            <a:ext cx="5609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5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107230" y="293335"/>
            <a:ext cx="97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['NNP', 'VB', 'NNS', 'TO', 'VB', 'NNS’]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07230" y="662667"/>
            <a:ext cx="97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'NNP', 'VB', 'NNS', </a:t>
            </a:r>
            <a:r>
              <a:rPr lang="en-US" dirty="0" smtClean="0"/>
              <a:t>'TO', 'VB', 'NNS’]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107230" y="1031999"/>
            <a:ext cx="97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['NNP', </a:t>
            </a:r>
            <a:r>
              <a:rPr lang="en-US" dirty="0" smtClean="0">
                <a:solidFill>
                  <a:srgbClr val="FF0000"/>
                </a:solidFill>
              </a:rPr>
              <a:t>'VB', 'NNS', 'TO', </a:t>
            </a:r>
            <a:r>
              <a:rPr lang="en-US" dirty="0" smtClean="0"/>
              <a:t>'VB', 'NNS’]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107230" y="1401331"/>
            <a:ext cx="97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['NNP', 'VB', </a:t>
            </a:r>
            <a:r>
              <a:rPr lang="en-US" dirty="0" smtClean="0">
                <a:solidFill>
                  <a:srgbClr val="FF0000"/>
                </a:solidFill>
              </a:rPr>
              <a:t>'NNS', 'TO', 'VB', </a:t>
            </a:r>
            <a:r>
              <a:rPr lang="en-US" dirty="0" smtClean="0"/>
              <a:t>'NNS‘]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07230" y="1770663"/>
            <a:ext cx="97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['NNP', 'VB', 'NNS', </a:t>
            </a:r>
            <a:r>
              <a:rPr lang="en-US" dirty="0" smtClean="0">
                <a:solidFill>
                  <a:srgbClr val="FF0000"/>
                </a:solidFill>
              </a:rPr>
              <a:t>'TO', 'VB', 'NNS‘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2919" y="2963157"/>
            <a:ext cx="97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['NNP', 'VB', 'NNS', 'TO', 'VB', 'NNS’]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2919" y="3332489"/>
            <a:ext cx="97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'NNP', 'VB'</a:t>
            </a:r>
            <a:r>
              <a:rPr lang="en-US" dirty="0" smtClean="0"/>
              <a:t>'TO', 'VB', 'NNS’]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62919" y="3701821"/>
            <a:ext cx="97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['NNP', </a:t>
            </a:r>
            <a:r>
              <a:rPr lang="en-US" dirty="0" smtClean="0">
                <a:solidFill>
                  <a:srgbClr val="FF0000"/>
                </a:solidFill>
              </a:rPr>
              <a:t>'VB', 'NNS’</a:t>
            </a:r>
            <a:r>
              <a:rPr lang="en-US" dirty="0" smtClean="0"/>
              <a:t>', 'NNS’]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62919" y="4071153"/>
            <a:ext cx="97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['NNP', 'VB', </a:t>
            </a:r>
            <a:r>
              <a:rPr lang="en-US" dirty="0" smtClean="0">
                <a:solidFill>
                  <a:srgbClr val="FF0000"/>
                </a:solidFill>
              </a:rPr>
              <a:t>'NNS', 'TO'</a:t>
            </a:r>
            <a:r>
              <a:rPr lang="en-US" dirty="0" smtClean="0"/>
              <a:t>'NNS‘]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62917" y="4482347"/>
            <a:ext cx="97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['NNP', 'VB', 'NNS', </a:t>
            </a:r>
            <a:r>
              <a:rPr lang="en-US" dirty="0" smtClean="0">
                <a:solidFill>
                  <a:srgbClr val="FF0000"/>
                </a:solidFill>
              </a:rPr>
              <a:t>'TO', 'VB’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2919" y="4809817"/>
            <a:ext cx="97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['NNP', 'VB', 'NNS', 'TO', </a:t>
            </a:r>
            <a:r>
              <a:rPr lang="en-US" dirty="0" smtClean="0">
                <a:solidFill>
                  <a:srgbClr val="FF0000"/>
                </a:solidFill>
              </a:rPr>
              <a:t>'VB', 'NNS‘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5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246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CHRISTIANI (RIT Student)</dc:creator>
  <cp:lastModifiedBy>DANIEL CHRISTIANI (RIT Student)</cp:lastModifiedBy>
  <cp:revision>8</cp:revision>
  <dcterms:created xsi:type="dcterms:W3CDTF">2015-12-08T15:51:34Z</dcterms:created>
  <dcterms:modified xsi:type="dcterms:W3CDTF">2015-12-08T19:36:39Z</dcterms:modified>
</cp:coreProperties>
</file>