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Nunito-boldItalic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21b3cade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21b3cade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819150" y="845600"/>
            <a:ext cx="75057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Brigade Authentication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442125" y="1742950"/>
            <a:ext cx="4019100" cy="27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Workflow -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Query Brigade API server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Receive token and redirect url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 url to complete authentication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Token is now active - successful auth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Store token in local storage instead of cookie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Flexibility to authenticate with different protocols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4461225" y="1887175"/>
            <a:ext cx="2425800" cy="27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Kashti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|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Brigade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endParaRPr b="1" sz="24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Kubernetes</a:t>
            </a:r>
            <a:endParaRPr b="1" sz="24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6204750" y="2571750"/>
            <a:ext cx="2120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--  API SERVER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13"/>
          <p:cNvCxnSpPr>
            <a:endCxn id="131" idx="0"/>
          </p:cNvCxnSpPr>
          <p:nvPr/>
        </p:nvCxnSpPr>
        <p:spPr>
          <a:xfrm>
            <a:off x="6100800" y="2206650"/>
            <a:ext cx="116400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