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b2e41d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b2e41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0fd10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f0fd10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f0fd1053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f0fd1053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b2e41d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b2e41d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8f67d256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ae8f67d25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f0fd105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f0fd105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f0fd1053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f0fd1053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eb2e41da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eb2e41d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e8f67d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e8f67d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f0fd1053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f0fd1053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rigadecore.github.io/kashti/dashboard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PEfIbbLN9m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4200/" TargetMode="External"/><Relationship Id="rId4" Type="http://schemas.openxmlformats.org/officeDocument/2006/relationships/hyperlink" Target="https://www.youtube.com/watch?v=dQw4w9WgXc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Kashti 2.0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(Project Kayak)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Sponsored by Microsoft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Uhi, Daniel De La O, Derryck Dunn, Spencer Sundrud, Stephen Kendall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be done next semester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Packaged for Kubernetes</a:t>
            </a:r>
            <a:endParaRPr sz="1800"/>
          </a:p>
        </p:txBody>
      </p:sp>
      <p:pic>
        <p:nvPicPr>
          <p:cNvPr descr="Kubernetes – Logos Download"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075" y="2382225"/>
            <a:ext cx="4124326" cy="209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Questions/Answers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1955250" y="3082150"/>
            <a:ext cx="2387400" cy="13317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Kashti 2.0 Objective Statement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208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“Create a secure, interactive web-based User Interface (UI) that offers full functionality for the Brigade event-driven scripting platform by May 2021.”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845900" y="3213100"/>
            <a:ext cx="2606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 Happens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(Pull Request Opened on GitHub,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Slack Message Received,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Image Pushed to Docker Hub)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297500" y="2143050"/>
            <a:ext cx="6549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Brigade/Kashti?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4801250" y="3082150"/>
            <a:ext cx="2387400" cy="13317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4801250" y="3213100"/>
            <a:ext cx="2387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Scripts Run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(Run a Test Suite,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Turn On Lights,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Send Email Notification)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4432450" y="3608500"/>
            <a:ext cx="2790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85900" y="2384800"/>
            <a:ext cx="1895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Kashti 1.0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19000" y="4642000"/>
            <a:ext cx="20292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Kashti (brigadecore.github.io)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650" y="112488"/>
            <a:ext cx="6321126" cy="48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311700" y="1118150"/>
            <a:ext cx="4631700" cy="37554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084650" y="1118150"/>
            <a:ext cx="3801600" cy="37554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709550" y="1212300"/>
            <a:ext cx="1836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Capstone Team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067450" y="1212300"/>
            <a:ext cx="1836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65075" y="1636025"/>
            <a:ext cx="1736700" cy="9357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904000" y="1636025"/>
            <a:ext cx="1736700" cy="9357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655250" y="1636025"/>
            <a:ext cx="2660400" cy="9141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733075" y="1781588"/>
            <a:ext cx="14007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(Kashti)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3071988" y="1904825"/>
            <a:ext cx="1400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SDK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285100" y="1781600"/>
            <a:ext cx="1400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(Brigade)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262725" y="2642200"/>
            <a:ext cx="341400" cy="37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601650" y="2642200"/>
            <a:ext cx="341400" cy="37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6814750" y="2597350"/>
            <a:ext cx="341400" cy="37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65075" y="3089175"/>
            <a:ext cx="1736700" cy="16011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login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collaboration</a:t>
            </a:r>
            <a:endParaRPr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904000" y="3089175"/>
            <a:ext cx="1736700" cy="16011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User/server connectivity  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 requests</a:t>
            </a:r>
            <a:endParaRPr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655250" y="3037400"/>
            <a:ext cx="2660400" cy="16530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Scripting engine for Kubernetes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Automating tasks in the cloud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CI/CD pipelines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Static code analysis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Report generation</a:t>
            </a:r>
            <a:endParaRPr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SDK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Rewrite of existing Go SDK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Provides functions to Kashti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Executes calls to the Brigade API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Cleans up Kashti code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Simplifies additional app development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Progress so far: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How to execute network requests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Code structure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Adding in API endpoints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SDK Demo</a:t>
            </a:r>
            <a:endParaRPr/>
          </a:p>
        </p:txBody>
      </p:sp>
      <p:pic>
        <p:nvPicPr>
          <p:cNvPr descr="A quick demo of the BYU Capstone Kashti team are working on a TypeScript SDK for accessing Brigade." id="188" name="Google Shape;188;p18" title="Brigade TypeScript SDK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16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Kashti Security Control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311725" y="1466575"/>
            <a:ext cx="85206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Primary concern -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session hijacking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 - careful code review and penetration testing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researching and learning from security breaches related to Angular and TypeScript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600" y="2811650"/>
            <a:ext cx="1974125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r>
              <a:rPr lang="en"/>
              <a:t>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Finished product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297500" y="393750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Next Semester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1408400" y="3052300"/>
            <a:ext cx="156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Deploy &amp; Present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3533200" y="1562250"/>
            <a:ext cx="420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January	February	March	April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3290700" y="1910525"/>
            <a:ext cx="758700" cy="2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4049400" y="2523375"/>
            <a:ext cx="2152200" cy="2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3691800" y="2216950"/>
            <a:ext cx="2509800" cy="2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6238200" y="2829800"/>
            <a:ext cx="415800" cy="2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6690475" y="3121600"/>
            <a:ext cx="423300" cy="2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1"/>
          <p:cNvCxnSpPr/>
          <p:nvPr/>
        </p:nvCxnSpPr>
        <p:spPr>
          <a:xfrm>
            <a:off x="4370475" y="1636950"/>
            <a:ext cx="14700" cy="19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/>
          <p:nvPr/>
        </p:nvCxnSpPr>
        <p:spPr>
          <a:xfrm>
            <a:off x="5366363" y="1636950"/>
            <a:ext cx="10800" cy="18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1"/>
          <p:cNvCxnSpPr/>
          <p:nvPr/>
        </p:nvCxnSpPr>
        <p:spPr>
          <a:xfrm>
            <a:off x="6238200" y="1636950"/>
            <a:ext cx="7200" cy="19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1"/>
          <p:cNvSpPr txBox="1"/>
          <p:nvPr/>
        </p:nvSpPr>
        <p:spPr>
          <a:xfrm>
            <a:off x="1408400" y="1841225"/>
            <a:ext cx="13644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 SDK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1408400" y="2147650"/>
            <a:ext cx="1400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Verify Security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1408400" y="2454075"/>
            <a:ext cx="1211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 UI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1408400" y="2760500"/>
            <a:ext cx="250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Package for Deployment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