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794fd5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794fd5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e794fd5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e794fd5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e794fd58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e794fd5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94fd58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94fd58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e794fd5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e794fd5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e794fd58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e794fd5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794fd5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794fd5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794fd58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794fd58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794fd5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794fd5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Angular Programming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Spencer Sundrud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850950" y="620175"/>
            <a:ext cx="74277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Sources and resources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https://angular.io/guide/security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https://www.youtube.com/watch?v=WK2qc4U405I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https://ripcordsystems.com/2019/03/09/angular-how-to-prevent-xss-attacks-code-examples/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https://www.hindawi.com/journals/scn/2018/6315039/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4600" y="1745150"/>
            <a:ext cx="7658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In-built methods and features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Sanitization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Error Messages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Session Hijacking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34600" y="1745150"/>
            <a:ext cx="7658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Working knowledge of Angular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Basic secure programming practices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Scope of project is only on the front-end - no backend coding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In-built methods and features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Consistent updates - make sure to use the latest libraries available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Automatic sanitation - does not trust user input, escapes untrusted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few vectors of attack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Treat all templates as executable code!  All inputs, including custom user names, should be sanitized before being used to render any element.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Don’t break the system - use sanitizer libraries instead of disabling security features.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Best practice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 [innerHTML] or {{ }} tags to remove scripting, etc.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mentioned before, use things like DOMSanitizer APIs to sanitize data.  Assume the backend code has horrible security, and never passed an untrusted string back to them.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Best practice: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 the bypassSecurity function sparingly, if at all.  It is literally a bypass to all inbuilt sanitation measures.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336400" y="2364325"/>
            <a:ext cx="3474600" cy="22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practice: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Something in between these two.  Give enough information for a user to be able to troubleshoot, but not enough for an attacker to get confidential information.</a:t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76" y="2571750"/>
            <a:ext cx="2884850" cy="22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500" y="105375"/>
            <a:ext cx="2884850" cy="233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Hijacking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 responsibility to work with OpenID Connect.  In short, we will use open-source algorithms already implemented in production-level projects to ensure that authentications are secure, and the session cannot be replicated by a separate party.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Best practice: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Don’t write your own code - we will rely on others’ expertise on actual authentication protocol, modified for our system.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00" y="1715000"/>
            <a:ext cx="1774398" cy="301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