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7"/>
    <p:restoredTop sz="94695"/>
  </p:normalViewPr>
  <p:slideViewPr>
    <p:cSldViewPr snapToGrid="0" snapToObjects="1">
      <p:cViewPr varScale="1">
        <p:scale>
          <a:sx n="151" d="100"/>
          <a:sy n="151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6D9F9-625F-D046-A9A2-CCF2029BFB59}" type="datetimeFigureOut">
              <a:rPr lang="en-US" smtClean="0"/>
              <a:t>7/31/17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A6A1F-8F84-BF4B-89AB-B9DFF153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2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A6A1F-8F84-BF4B-89AB-B9DFF15303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47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A6A1F-8F84-BF4B-89AB-B9DFF15303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A6A1F-8F84-BF4B-89AB-B9DFF15303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81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A6A1F-8F84-BF4B-89AB-B9DFF15303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1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A6A1F-8F84-BF4B-89AB-B9DFF15303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55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A6A1F-8F84-BF4B-89AB-B9DFF15303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7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A6A1F-8F84-BF4B-89AB-B9DFF15303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A6A1F-8F84-BF4B-89AB-B9DFF15303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6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A0B7-B9FC-AA48-ADD7-B4399340D933}" type="datetimeFigureOut">
              <a:rPr lang="en-US" smtClean="0"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94C9-AE86-744B-955C-357843EF6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6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A0B7-B9FC-AA48-ADD7-B4399340D933}" type="datetimeFigureOut">
              <a:rPr lang="en-US" smtClean="0"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94C9-AE86-744B-955C-357843EF6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3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A0B7-B9FC-AA48-ADD7-B4399340D933}" type="datetimeFigureOut">
              <a:rPr lang="en-US" smtClean="0"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94C9-AE86-744B-955C-357843EF6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A0B7-B9FC-AA48-ADD7-B4399340D933}" type="datetimeFigureOut">
              <a:rPr lang="en-US" smtClean="0"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94C9-AE86-744B-955C-357843EF6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A0B7-B9FC-AA48-ADD7-B4399340D933}" type="datetimeFigureOut">
              <a:rPr lang="en-US" smtClean="0"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94C9-AE86-744B-955C-357843EF6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0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A0B7-B9FC-AA48-ADD7-B4399340D933}" type="datetimeFigureOut">
              <a:rPr lang="en-US" smtClean="0"/>
              <a:t>7/31/17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94C9-AE86-744B-955C-357843EF6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5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A0B7-B9FC-AA48-ADD7-B4399340D933}" type="datetimeFigureOut">
              <a:rPr lang="en-US" smtClean="0"/>
              <a:t>7/31/17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94C9-AE86-744B-955C-357843EF6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5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A0B7-B9FC-AA48-ADD7-B4399340D933}" type="datetimeFigureOut">
              <a:rPr lang="en-US" smtClean="0"/>
              <a:t>7/31/17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94C9-AE86-744B-955C-357843EF6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A0B7-B9FC-AA48-ADD7-B4399340D933}" type="datetimeFigureOut">
              <a:rPr lang="en-US" smtClean="0"/>
              <a:t>7/31/17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94C9-AE86-744B-955C-357843EF6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A0B7-B9FC-AA48-ADD7-B4399340D933}" type="datetimeFigureOut">
              <a:rPr lang="en-US" smtClean="0"/>
              <a:t>7/31/17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94C9-AE86-744B-955C-357843EF6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5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A0B7-B9FC-AA48-ADD7-B4399340D933}" type="datetimeFigureOut">
              <a:rPr lang="en-US" smtClean="0"/>
              <a:t>7/31/17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94C9-AE86-744B-955C-357843EF6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2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FA0B7-B9FC-AA48-ADD7-B4399340D933}" type="datetimeFigureOut">
              <a:rPr lang="en-US" smtClean="0"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194C9-AE86-744B-955C-357843EF6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9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microsoft-my.sharepoint.com/personal/roflynnc_microsoft_com/_layouts/15/guestaccView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003" y="563549"/>
            <a:ext cx="7821484" cy="5707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888" y="1084647"/>
            <a:ext cx="9144000" cy="96329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latin typeface="Segoe UI" charset="0"/>
                <a:ea typeface="Segoe UI" charset="0"/>
                <a:cs typeface="Segoe UI" charset="0"/>
              </a:rPr>
              <a:t>“ACICD Project”</a:t>
            </a:r>
            <a:r>
              <a:rPr lang="en-US" sz="2800" b="1" dirty="0" smtClean="0">
                <a:latin typeface="Segoe UI" charset="0"/>
                <a:ea typeface="Segoe UI" charset="0"/>
                <a:cs typeface="Segoe UI" charset="0"/>
              </a:rPr>
              <a:t/>
            </a:r>
            <a:br>
              <a:rPr lang="en-US" sz="2800" b="1" dirty="0" smtClean="0">
                <a:latin typeface="Segoe UI" charset="0"/>
                <a:ea typeface="Segoe UI" charset="0"/>
                <a:cs typeface="Segoe UI" charset="0"/>
              </a:rPr>
            </a:br>
            <a:r>
              <a:rPr lang="en-US" sz="2800" b="1" dirty="0" smtClean="0">
                <a:latin typeface="Segoe UI" charset="0"/>
                <a:ea typeface="Segoe UI" charset="0"/>
                <a:cs typeface="Segoe UI" charset="0"/>
              </a:rPr>
              <a:t/>
            </a:r>
            <a:br>
              <a:rPr lang="en-US" sz="2800" b="1" dirty="0" smtClean="0">
                <a:latin typeface="Segoe UI" charset="0"/>
                <a:ea typeface="Segoe UI" charset="0"/>
                <a:cs typeface="Segoe UI" charset="0"/>
              </a:rPr>
            </a:b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UI Wireframes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/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rPr>
            </a:br>
            <a:endParaRPr lang="en-US" sz="1400" dirty="0">
              <a:solidFill>
                <a:schemeClr val="bg1">
                  <a:lumMod val="65000"/>
                </a:schemeClr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84888" y="5931243"/>
            <a:ext cx="5469923" cy="1495167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latin typeface="Segoe UI" charset="0"/>
                <a:ea typeface="Segoe UI" charset="0"/>
                <a:cs typeface="Segoe UI" charset="0"/>
                <a:hlinkClick r:id="rId4"/>
              </a:rPr>
              <a:t>Visit this URL to view all the Wireframes</a:t>
            </a:r>
            <a:r>
              <a:rPr lang="en-US" sz="1800" dirty="0">
                <a:latin typeface="Segoe UI" charset="0"/>
                <a:ea typeface="Segoe UI" charset="0"/>
                <a:cs typeface="Segoe UI" charset="0"/>
              </a:rPr>
              <a:t>.</a:t>
            </a:r>
            <a:endParaRPr lang="en-US" sz="1800" dirty="0" smtClean="0">
              <a:latin typeface="Segoe UI" charset="0"/>
              <a:ea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44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Flow, screen-by-screen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1" y="2125362"/>
            <a:ext cx="317774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" charset="0"/>
                <a:ea typeface="Segoe UI" charset="0"/>
                <a:cs typeface="Segoe UI" charset="0"/>
              </a:rPr>
              <a:t>I.A:</a:t>
            </a:r>
            <a:br>
              <a:rPr lang="en-US" sz="2800" dirty="0" smtClean="0">
                <a:latin typeface="Segoe UI" charset="0"/>
                <a:ea typeface="Segoe UI" charset="0"/>
                <a:cs typeface="Segoe UI" charset="0"/>
              </a:rPr>
            </a:br>
            <a:endParaRPr lang="en-US" sz="2800" dirty="0" smtClean="0">
              <a:latin typeface="Segoe UI" charset="0"/>
              <a:ea typeface="Segoe UI" charset="0"/>
              <a:cs typeface="Segoe UI" charset="0"/>
            </a:endParaRPr>
          </a:p>
          <a:p>
            <a:r>
              <a:rPr lang="en-US" dirty="0" smtClean="0"/>
              <a:t>- Dashboard (see projects)</a:t>
            </a:r>
          </a:p>
          <a:p>
            <a:r>
              <a:rPr lang="en-US" dirty="0" smtClean="0"/>
              <a:t>  |-  Projects</a:t>
            </a:r>
            <a:br>
              <a:rPr lang="en-US" dirty="0" smtClean="0"/>
            </a:br>
            <a:r>
              <a:rPr lang="en-US" dirty="0" smtClean="0"/>
              <a:t>  |-|- Builds</a:t>
            </a:r>
          </a:p>
          <a:p>
            <a:r>
              <a:rPr lang="en-US" dirty="0"/>
              <a:t>  </a:t>
            </a:r>
            <a:r>
              <a:rPr lang="en-US" dirty="0" smtClean="0"/>
              <a:t>|-|-|- Jobs</a:t>
            </a:r>
          </a:p>
          <a:p>
            <a:r>
              <a:rPr lang="en-US" dirty="0"/>
              <a:t> </a:t>
            </a:r>
            <a:r>
              <a:rPr lang="en-US" dirty="0" smtClean="0"/>
              <a:t> |-|-|-|- Tasks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0558" y="2125362"/>
            <a:ext cx="317774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" charset="0"/>
                <a:ea typeface="Segoe UI" charset="0"/>
                <a:cs typeface="Segoe UI" charset="0"/>
              </a:rPr>
              <a:t>I.A:</a:t>
            </a:r>
            <a:br>
              <a:rPr lang="en-US" sz="2800" dirty="0" smtClean="0">
                <a:latin typeface="Segoe UI" charset="0"/>
                <a:ea typeface="Segoe UI" charset="0"/>
                <a:cs typeface="Segoe UI" charset="0"/>
              </a:rPr>
            </a:br>
            <a:endParaRPr lang="en-US" sz="2800" dirty="0" smtClean="0">
              <a:latin typeface="Segoe UI" charset="0"/>
              <a:ea typeface="Segoe UI" charset="0"/>
              <a:cs typeface="Segoe UI" charset="0"/>
            </a:endParaRPr>
          </a:p>
          <a:p>
            <a:r>
              <a:rPr lang="en-US" dirty="0" smtClean="0"/>
              <a:t>- Dashboard (see projects)</a:t>
            </a:r>
          </a:p>
          <a:p>
            <a:r>
              <a:rPr lang="en-US" dirty="0" smtClean="0"/>
              <a:t>  |-  Projects</a:t>
            </a:r>
            <a:br>
              <a:rPr lang="en-US" dirty="0" smtClean="0"/>
            </a:br>
            <a:r>
              <a:rPr lang="en-US" dirty="0" smtClean="0"/>
              <a:t>  |-|- Builds</a:t>
            </a:r>
          </a:p>
          <a:p>
            <a:r>
              <a:rPr lang="en-US" dirty="0"/>
              <a:t>  </a:t>
            </a:r>
            <a:r>
              <a:rPr lang="en-US" dirty="0" smtClean="0"/>
              <a:t>|-|-|- Jobs</a:t>
            </a:r>
          </a:p>
          <a:p>
            <a:r>
              <a:rPr lang="en-US" dirty="0"/>
              <a:t> </a:t>
            </a:r>
            <a:r>
              <a:rPr lang="en-US" dirty="0" smtClean="0"/>
              <a:t> |-|-|-|-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67"/>
          <a:stretch/>
        </p:blipFill>
        <p:spPr>
          <a:xfrm>
            <a:off x="20" y="-24704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1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0"/>
            <a:ext cx="9258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12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7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17 0.00995 L -0.59167 0.009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706" y="-98854"/>
            <a:ext cx="8630167" cy="72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8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" y="-111211"/>
            <a:ext cx="14909923" cy="708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86 -0.03333 L -0.29622 -0.03333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11" y="-926759"/>
            <a:ext cx="9684951" cy="79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2" y="0"/>
            <a:ext cx="10058400" cy="625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29</Words>
  <Application>Microsoft Macintosh PowerPoint</Application>
  <PresentationFormat>Widescreen</PresentationFormat>
  <Paragraphs>21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Segoe UI</vt:lpstr>
      <vt:lpstr>Arial</vt:lpstr>
      <vt:lpstr>Office Theme</vt:lpstr>
      <vt:lpstr>“ACICD Project”  UI Wireframes </vt:lpstr>
      <vt:lpstr>UI Flow, screen-by-screen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“ACICD Project”  UI Wireframes </dc:title>
  <dc:creator>Ronan Flynn-Curran</dc:creator>
  <cp:lastModifiedBy>Ronan Flynn-Curran</cp:lastModifiedBy>
  <cp:revision>5</cp:revision>
  <dcterms:created xsi:type="dcterms:W3CDTF">2017-07-31T20:20:20Z</dcterms:created>
  <dcterms:modified xsi:type="dcterms:W3CDTF">2017-07-31T22:42:21Z</dcterms:modified>
</cp:coreProperties>
</file>