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76" r:id="rId2"/>
    <p:sldId id="277" r:id="rId3"/>
    <p:sldId id="278" r:id="rId4"/>
    <p:sldId id="297" r:id="rId5"/>
    <p:sldId id="298" r:id="rId6"/>
    <p:sldId id="299" r:id="rId7"/>
    <p:sldId id="310" r:id="rId8"/>
    <p:sldId id="300" r:id="rId9"/>
    <p:sldId id="301" r:id="rId10"/>
    <p:sldId id="302" r:id="rId11"/>
    <p:sldId id="303" r:id="rId12"/>
    <p:sldId id="306" r:id="rId13"/>
    <p:sldId id="307" r:id="rId14"/>
    <p:sldId id="311" r:id="rId15"/>
    <p:sldId id="308" r:id="rId16"/>
    <p:sldId id="309" r:id="rId17"/>
    <p:sldId id="312" r:id="rId18"/>
    <p:sldId id="291" r:id="rId1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E963A-27AD-4E96-9B2D-034684059E2F}" type="datetimeFigureOut">
              <a:rPr lang="vi-VN" smtClean="0"/>
              <a:t>22/12/2019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9B654-9E7D-4EAA-AD4D-FA913CC09E84}" type="slidenum">
              <a:rPr lang="vi-VN" smtClean="0"/>
              <a:t>‹#›</a:t>
            </a:fld>
            <a:endParaRPr lang="vi-VN"/>
          </a:p>
        </p:txBody>
      </p:sp>
    </p:spTree>
    <p:extLst>
      <p:ext uri="{BB962C8B-B14F-4D97-AF65-F5344CB8AC3E}">
        <p14:creationId xmlns:p14="http://schemas.microsoft.com/office/powerpoint/2010/main" val="329643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000" kern="1200" dirty="0">
                <a:solidFill>
                  <a:schemeClr val="tx1"/>
                </a:solidFill>
                <a:effectLst/>
                <a:latin typeface="+mn-lt"/>
                <a:ea typeface="+mn-ea"/>
                <a:cs typeface="+mn-cs"/>
              </a:rPr>
              <a:t>Trong mô hình client server thì máy khách là các máy tính, các thiết bị điện tử như máy in, máy fax,….các máy khách client gửi yêu cầu đến máy chủ server. máy chủ server tiếp nhận yêu cầu, xử lý các yêu cầu đó và trả về kết quả</a:t>
            </a:r>
          </a:p>
          <a:p>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4</a:t>
            </a:fld>
            <a:endParaRPr lang="vi-VN"/>
          </a:p>
        </p:txBody>
      </p:sp>
    </p:spTree>
    <p:extLst>
      <p:ext uri="{BB962C8B-B14F-4D97-AF65-F5344CB8AC3E}">
        <p14:creationId xmlns:p14="http://schemas.microsoft.com/office/powerpoint/2010/main" val="419038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15</a:t>
            </a:fld>
            <a:endParaRPr lang="vi-VN"/>
          </a:p>
        </p:txBody>
      </p:sp>
    </p:spTree>
    <p:extLst>
      <p:ext uri="{BB962C8B-B14F-4D97-AF65-F5344CB8AC3E}">
        <p14:creationId xmlns:p14="http://schemas.microsoft.com/office/powerpoint/2010/main" val="3906374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16</a:t>
            </a:fld>
            <a:endParaRPr lang="vi-VN"/>
          </a:p>
        </p:txBody>
      </p:sp>
    </p:spTree>
    <p:extLst>
      <p:ext uri="{BB962C8B-B14F-4D97-AF65-F5344CB8AC3E}">
        <p14:creationId xmlns:p14="http://schemas.microsoft.com/office/powerpoint/2010/main" val="74068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17</a:t>
            </a:fld>
            <a:endParaRPr lang="vi-VN"/>
          </a:p>
        </p:txBody>
      </p:sp>
    </p:spTree>
    <p:extLst>
      <p:ext uri="{BB962C8B-B14F-4D97-AF65-F5344CB8AC3E}">
        <p14:creationId xmlns:p14="http://schemas.microsoft.com/office/powerpoint/2010/main" val="836015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https://pixabay.com/en/coding-programming-working-macbook-924920/</a:t>
            </a:r>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326929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000" kern="1200" dirty="0">
                <a:solidFill>
                  <a:schemeClr val="tx1"/>
                </a:solidFill>
                <a:effectLst/>
                <a:latin typeface="+mn-lt"/>
                <a:ea typeface="+mn-ea"/>
                <a:cs typeface="+mn-cs"/>
              </a:rPr>
              <a:t>Trong mô hình client server thì máy khách là các máy tính, các thiết bị điện tử như máy in, máy fax,….các máy khách client gửi yêu cầu đến máy chủ server. máy chủ server tiếp nhận yêu cầu, xử lý các yêu cầu đó và trả về kết quả</a:t>
            </a:r>
          </a:p>
          <a:p>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5</a:t>
            </a:fld>
            <a:endParaRPr lang="vi-VN"/>
          </a:p>
        </p:txBody>
      </p:sp>
    </p:spTree>
    <p:extLst>
      <p:ext uri="{BB962C8B-B14F-4D97-AF65-F5344CB8AC3E}">
        <p14:creationId xmlns:p14="http://schemas.microsoft.com/office/powerpoint/2010/main" val="98699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Một chương trình đa luồng luôn có 2 tiến trình trở lên chạy song song nhau, mỗi tiến trình đó người ta gọi là một luồng (thread). Luồng là đơn vị nhỏ nhất trong java có thể thực hiện được 1 công việc riêng biệt và các luồng được quản lý bởi máy ảo java , GIÚP SERVER có thể phục vụ cho nhiều client cùng 1 lúc</a:t>
            </a:r>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6</a:t>
            </a:fld>
            <a:endParaRPr lang="vi-VN"/>
          </a:p>
        </p:txBody>
      </p:sp>
    </p:spTree>
    <p:extLst>
      <p:ext uri="{BB962C8B-B14F-4D97-AF65-F5344CB8AC3E}">
        <p14:creationId xmlns:p14="http://schemas.microsoft.com/office/powerpoint/2010/main" val="156008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8</a:t>
            </a:fld>
            <a:endParaRPr lang="vi-VN"/>
          </a:p>
        </p:txBody>
      </p:sp>
    </p:spTree>
    <p:extLst>
      <p:ext uri="{BB962C8B-B14F-4D97-AF65-F5344CB8AC3E}">
        <p14:creationId xmlns:p14="http://schemas.microsoft.com/office/powerpoint/2010/main" val="1813919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9</a:t>
            </a:fld>
            <a:endParaRPr lang="vi-VN"/>
          </a:p>
        </p:txBody>
      </p:sp>
    </p:spTree>
    <p:extLst>
      <p:ext uri="{BB962C8B-B14F-4D97-AF65-F5344CB8AC3E}">
        <p14:creationId xmlns:p14="http://schemas.microsoft.com/office/powerpoint/2010/main" val="356126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10</a:t>
            </a:fld>
            <a:endParaRPr lang="vi-VN"/>
          </a:p>
        </p:txBody>
      </p:sp>
    </p:spTree>
    <p:extLst>
      <p:ext uri="{BB962C8B-B14F-4D97-AF65-F5344CB8AC3E}">
        <p14:creationId xmlns:p14="http://schemas.microsoft.com/office/powerpoint/2010/main" val="363771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11</a:t>
            </a:fld>
            <a:endParaRPr lang="vi-VN"/>
          </a:p>
        </p:txBody>
      </p:sp>
    </p:spTree>
    <p:extLst>
      <p:ext uri="{BB962C8B-B14F-4D97-AF65-F5344CB8AC3E}">
        <p14:creationId xmlns:p14="http://schemas.microsoft.com/office/powerpoint/2010/main" val="278733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12</a:t>
            </a:fld>
            <a:endParaRPr lang="vi-VN"/>
          </a:p>
        </p:txBody>
      </p:sp>
    </p:spTree>
    <p:extLst>
      <p:ext uri="{BB962C8B-B14F-4D97-AF65-F5344CB8AC3E}">
        <p14:creationId xmlns:p14="http://schemas.microsoft.com/office/powerpoint/2010/main" val="320299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2000" dirty="0"/>
          </a:p>
        </p:txBody>
      </p:sp>
      <p:sp>
        <p:nvSpPr>
          <p:cNvPr id="4" name="Slide Number Placeholder 3"/>
          <p:cNvSpPr>
            <a:spLocks noGrp="1"/>
          </p:cNvSpPr>
          <p:nvPr>
            <p:ph type="sldNum" sz="quarter" idx="5"/>
          </p:nvPr>
        </p:nvSpPr>
        <p:spPr/>
        <p:txBody>
          <a:bodyPr/>
          <a:lstStyle/>
          <a:p>
            <a:fld id="{AB59B654-9E7D-4EAA-AD4D-FA913CC09E84}" type="slidenum">
              <a:rPr lang="vi-VN" smtClean="0"/>
              <a:t>13</a:t>
            </a:fld>
            <a:endParaRPr lang="vi-VN"/>
          </a:p>
        </p:txBody>
      </p:sp>
    </p:spTree>
    <p:extLst>
      <p:ext uri="{BB962C8B-B14F-4D97-AF65-F5344CB8AC3E}">
        <p14:creationId xmlns:p14="http://schemas.microsoft.com/office/powerpoint/2010/main" val="145533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DE3C-FB4D-4CFD-927C-6E7C97546E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44480A1C-F9D2-456B-8B2E-3DBC5C64A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639DF842-0FA7-493C-AACB-933EDD0C7A4F}"/>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5" name="Footer Placeholder 4">
            <a:extLst>
              <a:ext uri="{FF2B5EF4-FFF2-40B4-BE49-F238E27FC236}">
                <a16:creationId xmlns:a16="http://schemas.microsoft.com/office/drawing/2014/main" id="{51BDA8D1-CF36-4271-BF7B-DF753AACB1B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E508D54-4F66-4FC9-8649-8E6E5581AD6A}"/>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311565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44E0-81AA-40AD-A715-BE309AC1B8D2}"/>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24CC267-A13C-4994-9647-9622D887BF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668EE0F-A957-4AE8-B9FD-4E51443476A8}"/>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5" name="Footer Placeholder 4">
            <a:extLst>
              <a:ext uri="{FF2B5EF4-FFF2-40B4-BE49-F238E27FC236}">
                <a16:creationId xmlns:a16="http://schemas.microsoft.com/office/drawing/2014/main" id="{29FFD6C4-6C63-4B5D-BE81-701B27CC00E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20C68B6-DE8F-4051-86FA-D138AC1A044B}"/>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44240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FC3CD-1720-4C7D-9F27-398D0B1849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6540EB0-9888-46B8-A366-CC1C3CA520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7F464F6-A58F-4A16-AB9F-89A76670185B}"/>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5" name="Footer Placeholder 4">
            <a:extLst>
              <a:ext uri="{FF2B5EF4-FFF2-40B4-BE49-F238E27FC236}">
                <a16:creationId xmlns:a16="http://schemas.microsoft.com/office/drawing/2014/main" id="{FF1D7E3E-3809-45D8-A656-479CD6FDCDD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7FDF9DC-B108-4FA5-A862-6B8E590894EA}"/>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153965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8745AF1-587F-47CC-9064-09FF7F1240EA}"/>
              </a:ext>
            </a:extLst>
          </p:cNvPr>
          <p:cNvSpPr>
            <a:spLocks noGrp="1"/>
          </p:cNvSpPr>
          <p:nvPr>
            <p:ph type="pic" sz="quarter" idx="13"/>
          </p:nvPr>
        </p:nvSpPr>
        <p:spPr>
          <a:xfrm>
            <a:off x="1" y="0"/>
            <a:ext cx="12192000" cy="6858000"/>
          </a:xfrm>
        </p:spPr>
        <p:txBody>
          <a:bodyPr anchor="ctr"/>
          <a:lstStyle>
            <a:lvl1pPr marL="0" indent="0" algn="ctr">
              <a:buFontTx/>
              <a:buNone/>
              <a:defRPr/>
            </a:lvl1pPr>
          </a:lstStyle>
          <a:p>
            <a:endParaRPr lang="en-IN"/>
          </a:p>
        </p:txBody>
      </p:sp>
      <p:sp>
        <p:nvSpPr>
          <p:cNvPr id="2" name="Title 1"/>
          <p:cNvSpPr>
            <a:spLocks noGrp="1"/>
          </p:cNvSpPr>
          <p:nvPr>
            <p:ph type="ctrTitle"/>
          </p:nvPr>
        </p:nvSpPr>
        <p:spPr>
          <a:xfrm>
            <a:off x="914401" y="4194720"/>
            <a:ext cx="10363200" cy="610820"/>
          </a:xfrm>
        </p:spPr>
        <p:txBody>
          <a:bodyPr>
            <a:noAutofit/>
          </a:bodyPr>
          <a:lstStyle>
            <a:lvl1pPr algn="ctr">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p:cNvSpPr>
            <a:spLocks noGrp="1"/>
          </p:cNvSpPr>
          <p:nvPr>
            <p:ph type="subTitle" idx="1"/>
          </p:nvPr>
        </p:nvSpPr>
        <p:spPr>
          <a:xfrm>
            <a:off x="902670" y="4752792"/>
            <a:ext cx="10386659" cy="764440"/>
          </a:xfrm>
        </p:spPr>
        <p:txBody>
          <a:bodyPr>
            <a:normAutofit/>
          </a:bodyPr>
          <a:lstStyle>
            <a:lvl1pPr marL="0" indent="0" algn="ctr">
              <a:buNone/>
              <a:defRPr lang="en-US" sz="2400" kern="12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48100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Mockup">
    <p:bg>
      <p:bgPr>
        <a:gradFill>
          <a:gsLst>
            <a:gs pos="5000">
              <a:schemeClr val="accent3"/>
            </a:gs>
            <a:gs pos="100000">
              <a:schemeClr val="accent5"/>
            </a:gs>
          </a:gsLst>
          <a:lin ang="27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106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act Us">
    <p:bg>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0695BF93-A27D-4025-B5BB-F611D1E5C305}"/>
              </a:ext>
            </a:extLst>
          </p:cNvPr>
          <p:cNvSpPr>
            <a:spLocks noGrp="1"/>
          </p:cNvSpPr>
          <p:nvPr>
            <p:ph type="pic" sz="quarter" idx="10"/>
          </p:nvPr>
        </p:nvSpPr>
        <p:spPr>
          <a:xfrm>
            <a:off x="1" y="0"/>
            <a:ext cx="12192000" cy="6858000"/>
          </a:xfrm>
        </p:spPr>
        <p:txBody>
          <a:bodyPr anchor="ctr">
            <a:normAutofit/>
          </a:bodyPr>
          <a:lstStyle>
            <a:lvl1pPr marL="0" indent="0" algn="ctr">
              <a:buFontTx/>
              <a:buNone/>
              <a:defRPr sz="2800">
                <a:solidFill>
                  <a:schemeClr val="tx1">
                    <a:lumMod val="75000"/>
                    <a:lumOff val="25000"/>
                  </a:schemeClr>
                </a:solidFill>
                <a:latin typeface="Arial" panose="020B0604020202020204" pitchFamily="34" charset="0"/>
                <a:cs typeface="Arial" panose="020B0604020202020204" pitchFamily="34" charset="0"/>
              </a:defRPr>
            </a:lvl1pPr>
          </a:lstStyle>
          <a:p>
            <a:endParaRPr lang="en-IN"/>
          </a:p>
        </p:txBody>
      </p:sp>
    </p:spTree>
    <p:extLst>
      <p:ext uri="{BB962C8B-B14F-4D97-AF65-F5344CB8AC3E}">
        <p14:creationId xmlns:p14="http://schemas.microsoft.com/office/powerpoint/2010/main" val="294282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90C6-C3B8-4392-BB2F-BDACC57803EA}"/>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DAAE8B05-9287-424B-B53B-FC4D01086F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DE23D5-8DAA-4C14-8CDE-A0978C6F4697}"/>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5" name="Footer Placeholder 4">
            <a:extLst>
              <a:ext uri="{FF2B5EF4-FFF2-40B4-BE49-F238E27FC236}">
                <a16:creationId xmlns:a16="http://schemas.microsoft.com/office/drawing/2014/main" id="{4F19D58A-6682-4C5A-B1B7-C592D471FA5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6746B57-D4C2-439A-A398-319747D31C36}"/>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297202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6760-F7E4-46C3-B2B1-D9F5FE5BF0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B87A451-73DA-4FA3-9034-FEDD0DEAAA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6F2FF0-AEBE-4FEF-BA8E-A9CCA61AF025}"/>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5" name="Footer Placeholder 4">
            <a:extLst>
              <a:ext uri="{FF2B5EF4-FFF2-40B4-BE49-F238E27FC236}">
                <a16:creationId xmlns:a16="http://schemas.microsoft.com/office/drawing/2014/main" id="{FE9D832A-A512-44FC-820C-0EF8B00EBA1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0CDA28C-CC00-4FEC-BA3D-91A9B02A823B}"/>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200012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5F9D-677A-499F-BFD2-15CB0B3AD43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2ADF4B60-E7C2-45C5-A650-3867A41366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5786ADBF-27E8-492D-9EB2-926A29B372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0FC3AEFF-85B6-44E0-AAE2-6D6816F2C873}"/>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6" name="Footer Placeholder 5">
            <a:extLst>
              <a:ext uri="{FF2B5EF4-FFF2-40B4-BE49-F238E27FC236}">
                <a16:creationId xmlns:a16="http://schemas.microsoft.com/office/drawing/2014/main" id="{5DD1C25D-D7AD-4D20-A15E-3C1115BE691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EFB81DA-9AA6-424F-B64B-146DB7FCC921}"/>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390949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6CB8-D21B-4E71-9CAB-05C38E9803F9}"/>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800DFDAC-CD38-4B49-8E5A-B3024453E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81FA9-BD75-4B3C-8673-376EF6CA75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BDFCE51-A732-4B5D-B864-5F9FC3603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15475-51A5-4FF5-9803-7249357045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8B131D9E-5377-4F21-9918-0BCAA008BB80}"/>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8" name="Footer Placeholder 7">
            <a:extLst>
              <a:ext uri="{FF2B5EF4-FFF2-40B4-BE49-F238E27FC236}">
                <a16:creationId xmlns:a16="http://schemas.microsoft.com/office/drawing/2014/main" id="{5641280C-DF21-49E2-B0C0-BAEDFC2984A3}"/>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6AC04198-CF63-4659-BD08-3A041704591C}"/>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347142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A8B3-B24E-41AE-9D66-7A9B90FCCE8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45007987-D393-4B39-B14F-4969C5116B97}"/>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4" name="Footer Placeholder 3">
            <a:extLst>
              <a:ext uri="{FF2B5EF4-FFF2-40B4-BE49-F238E27FC236}">
                <a16:creationId xmlns:a16="http://schemas.microsoft.com/office/drawing/2014/main" id="{A3707611-A811-4A6B-835D-9BBC093AA02C}"/>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C037D941-8CF6-4FE0-9AD0-CC4C326CD360}"/>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691864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B8395-B7B3-4247-ABA7-F0E5B5AD67F3}"/>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3" name="Footer Placeholder 2">
            <a:extLst>
              <a:ext uri="{FF2B5EF4-FFF2-40B4-BE49-F238E27FC236}">
                <a16:creationId xmlns:a16="http://schemas.microsoft.com/office/drawing/2014/main" id="{87A735DC-A556-4F80-A31B-70CBD5B77928}"/>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358A4F9D-D52F-415A-9906-30F62B299A6E}"/>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405296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D65C-04C6-4A0D-ABDA-5F8CF92E6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0D9FED28-F63E-4BA4-A2AE-0A8867D6B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A3AE1EBB-35F1-4FF8-9469-5C60CE66F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2B03A-8DA1-45A3-B078-9E0745C13468}"/>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6" name="Footer Placeholder 5">
            <a:extLst>
              <a:ext uri="{FF2B5EF4-FFF2-40B4-BE49-F238E27FC236}">
                <a16:creationId xmlns:a16="http://schemas.microsoft.com/office/drawing/2014/main" id="{9CA73D4F-8D86-4257-8692-B34AC83E6EE3}"/>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48A8987-1C56-4C1D-AB50-BA9DCBD71C07}"/>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270507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B710-6607-43C0-8E3E-1DC175213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8E904FD-7238-44E6-8150-A050998D6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B8BF1F3F-6D08-467C-AB91-BA15E3306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4ABBD-3A08-4ED7-AA20-D9F827CBA854}"/>
              </a:ext>
            </a:extLst>
          </p:cNvPr>
          <p:cNvSpPr>
            <a:spLocks noGrp="1"/>
          </p:cNvSpPr>
          <p:nvPr>
            <p:ph type="dt" sz="half" idx="10"/>
          </p:nvPr>
        </p:nvSpPr>
        <p:spPr/>
        <p:txBody>
          <a:bodyPr/>
          <a:lstStyle/>
          <a:p>
            <a:fld id="{A2E5CE5D-FDD0-44B1-B07B-58EE24C19FAA}" type="datetimeFigureOut">
              <a:rPr lang="vi-VN" smtClean="0"/>
              <a:t>22/12/2019</a:t>
            </a:fld>
            <a:endParaRPr lang="vi-VN"/>
          </a:p>
        </p:txBody>
      </p:sp>
      <p:sp>
        <p:nvSpPr>
          <p:cNvPr id="6" name="Footer Placeholder 5">
            <a:extLst>
              <a:ext uri="{FF2B5EF4-FFF2-40B4-BE49-F238E27FC236}">
                <a16:creationId xmlns:a16="http://schemas.microsoft.com/office/drawing/2014/main" id="{9BB78871-A07C-484A-9F44-98D0EF56758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EA2AC9D3-67A7-4645-9756-E4E9FB8CC5A1}"/>
              </a:ext>
            </a:extLst>
          </p:cNvPr>
          <p:cNvSpPr>
            <a:spLocks noGrp="1"/>
          </p:cNvSpPr>
          <p:nvPr>
            <p:ph type="sldNum" sz="quarter" idx="12"/>
          </p:nvPr>
        </p:nvSpPr>
        <p:spPr/>
        <p:txBody>
          <a:bodyPr/>
          <a:lstStyle/>
          <a:p>
            <a:fld id="{3127BADC-59E0-43E5-A080-31C5D9732797}" type="slidenum">
              <a:rPr lang="vi-VN" smtClean="0"/>
              <a:t>‹#›</a:t>
            </a:fld>
            <a:endParaRPr lang="vi-VN"/>
          </a:p>
        </p:txBody>
      </p:sp>
    </p:spTree>
    <p:extLst>
      <p:ext uri="{BB962C8B-B14F-4D97-AF65-F5344CB8AC3E}">
        <p14:creationId xmlns:p14="http://schemas.microsoft.com/office/powerpoint/2010/main" val="66237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D8988-6B9C-4C61-BB6A-B1E9B0E7D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64E655AA-45D3-455B-A554-50AAE063B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28312B9-0B0D-4EE0-A380-297DBAB76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5CE5D-FDD0-44B1-B07B-58EE24C19FAA}" type="datetimeFigureOut">
              <a:rPr lang="vi-VN" smtClean="0"/>
              <a:t>22/12/2019</a:t>
            </a:fld>
            <a:endParaRPr lang="vi-VN"/>
          </a:p>
        </p:txBody>
      </p:sp>
      <p:sp>
        <p:nvSpPr>
          <p:cNvPr id="5" name="Footer Placeholder 4">
            <a:extLst>
              <a:ext uri="{FF2B5EF4-FFF2-40B4-BE49-F238E27FC236}">
                <a16:creationId xmlns:a16="http://schemas.microsoft.com/office/drawing/2014/main" id="{48126499-6C05-4B6D-9482-AA6B49624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8D6A9670-6F1E-4AC6-9B35-3D5C90D04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7BADC-59E0-43E5-A080-31C5D9732797}" type="slidenum">
              <a:rPr lang="vi-VN" smtClean="0"/>
              <a:t>‹#›</a:t>
            </a:fld>
            <a:endParaRPr lang="vi-VN"/>
          </a:p>
        </p:txBody>
      </p:sp>
    </p:spTree>
    <p:extLst>
      <p:ext uri="{BB962C8B-B14F-4D97-AF65-F5344CB8AC3E}">
        <p14:creationId xmlns:p14="http://schemas.microsoft.com/office/powerpoint/2010/main" val="7160295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47FD0C17-ABB8-433B-B4F6-4DBD512635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9" r="129"/>
          <a:stretch>
            <a:fillRect/>
          </a:stretch>
        </p:blipFill>
        <p:spPr/>
      </p:pic>
      <p:sp>
        <p:nvSpPr>
          <p:cNvPr id="11" name="Rectangle 10">
            <a:extLst>
              <a:ext uri="{FF2B5EF4-FFF2-40B4-BE49-F238E27FC236}">
                <a16:creationId xmlns:a16="http://schemas.microsoft.com/office/drawing/2014/main" id="{EC3934ED-79BB-48C4-8751-E0D943C36EA1}"/>
              </a:ext>
            </a:extLst>
          </p:cNvPr>
          <p:cNvSpPr/>
          <p:nvPr/>
        </p:nvSpPr>
        <p:spPr>
          <a:xfrm>
            <a:off x="1589"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F8F48CFE-D144-4037-8E62-8BBEDC0603C1}"/>
              </a:ext>
            </a:extLst>
          </p:cNvPr>
          <p:cNvSpPr>
            <a:spLocks noGrp="1"/>
          </p:cNvSpPr>
          <p:nvPr>
            <p:ph type="ctrTitle"/>
          </p:nvPr>
        </p:nvSpPr>
        <p:spPr>
          <a:xfrm>
            <a:off x="1919537" y="1340767"/>
            <a:ext cx="10360501" cy="1344084"/>
          </a:xfrm>
        </p:spPr>
        <p:txBody>
          <a:bodyPr anchor="b">
            <a:noAutofit/>
          </a:bodyPr>
          <a:lstStyle/>
          <a:p>
            <a:pPr algn="l"/>
            <a:r>
              <a:rPr lang="en-IN" sz="5000" dirty="0">
                <a:solidFill>
                  <a:schemeClr val="bg1"/>
                </a:solidFill>
                <a:latin typeface="Times New Roman" panose="02020603050405020304" pitchFamily="18" charset="0"/>
                <a:cs typeface="Times New Roman" panose="02020603050405020304" pitchFamily="18" charset="0"/>
              </a:rPr>
              <a:t>ĐỒ ÁN 3</a:t>
            </a:r>
          </a:p>
        </p:txBody>
      </p:sp>
      <p:grpSp>
        <p:nvGrpSpPr>
          <p:cNvPr id="26" name="Group 25">
            <a:extLst>
              <a:ext uri="{FF2B5EF4-FFF2-40B4-BE49-F238E27FC236}">
                <a16:creationId xmlns:a16="http://schemas.microsoft.com/office/drawing/2014/main" id="{64DF17C1-CAB6-43A1-A95C-29F2691FBBC4}"/>
              </a:ext>
            </a:extLst>
          </p:cNvPr>
          <p:cNvGrpSpPr/>
          <p:nvPr/>
        </p:nvGrpSpPr>
        <p:grpSpPr>
          <a:xfrm>
            <a:off x="586710" y="1638275"/>
            <a:ext cx="991998" cy="993829"/>
            <a:chOff x="-13361988" y="-4465638"/>
            <a:chExt cx="12906375" cy="12930188"/>
          </a:xfrm>
          <a:solidFill>
            <a:schemeClr val="bg1"/>
          </a:solidFill>
        </p:grpSpPr>
        <p:sp>
          <p:nvSpPr>
            <p:cNvPr id="27" name="Freeform 5">
              <a:extLst>
                <a:ext uri="{FF2B5EF4-FFF2-40B4-BE49-F238E27FC236}">
                  <a16:creationId xmlns:a16="http://schemas.microsoft.com/office/drawing/2014/main" id="{0A2D6D0A-7846-4014-AA83-C31E72E12BC6}"/>
                </a:ext>
              </a:extLst>
            </p:cNvPr>
            <p:cNvSpPr>
              <a:spLocks noEditPoints="1"/>
            </p:cNvSpPr>
            <p:nvPr/>
          </p:nvSpPr>
          <p:spPr bwMode="auto">
            <a:xfrm>
              <a:off x="-10993438" y="-4465638"/>
              <a:ext cx="10537825" cy="9101138"/>
            </a:xfrm>
            <a:custGeom>
              <a:avLst/>
              <a:gdLst>
                <a:gd name="T0" fmla="*/ 3396 w 4899"/>
                <a:gd name="T1" fmla="*/ 2939 h 4242"/>
                <a:gd name="T2" fmla="*/ 3778 w 4899"/>
                <a:gd name="T3" fmla="*/ 2739 h 4242"/>
                <a:gd name="T4" fmla="*/ 3778 w 4899"/>
                <a:gd name="T5" fmla="*/ 2563 h 4242"/>
                <a:gd name="T6" fmla="*/ 3396 w 4899"/>
                <a:gd name="T7" fmla="*/ 2363 h 4242"/>
                <a:gd name="T8" fmla="*/ 3922 w 4899"/>
                <a:gd name="T9" fmla="*/ 2255 h 4242"/>
                <a:gd name="T10" fmla="*/ 4623 w 4899"/>
                <a:gd name="T11" fmla="*/ 1706 h 4242"/>
                <a:gd name="T12" fmla="*/ 4899 w 4899"/>
                <a:gd name="T13" fmla="*/ 1430 h 4242"/>
                <a:gd name="T14" fmla="*/ 4623 w 4899"/>
                <a:gd name="T15" fmla="*/ 1154 h 4242"/>
                <a:gd name="T16" fmla="*/ 4347 w 4899"/>
                <a:gd name="T17" fmla="*/ 1430 h 4242"/>
                <a:gd name="T18" fmla="*/ 3798 w 4899"/>
                <a:gd name="T19" fmla="*/ 2131 h 4242"/>
                <a:gd name="T20" fmla="*/ 3396 w 4899"/>
                <a:gd name="T21" fmla="*/ 2188 h 4242"/>
                <a:gd name="T22" fmla="*/ 2932 w 4899"/>
                <a:gd name="T23" fmla="*/ 1530 h 4242"/>
                <a:gd name="T24" fmla="*/ 2738 w 4899"/>
                <a:gd name="T25" fmla="*/ 752 h 4242"/>
                <a:gd name="T26" fmla="*/ 2651 w 4899"/>
                <a:gd name="T27" fmla="*/ 215 h 4242"/>
                <a:gd name="T28" fmla="*/ 2563 w 4899"/>
                <a:gd name="T29" fmla="*/ 752 h 4242"/>
                <a:gd name="T30" fmla="*/ 2363 w 4899"/>
                <a:gd name="T31" fmla="*/ 1530 h 4242"/>
                <a:gd name="T32" fmla="*/ 2275 w 4899"/>
                <a:gd name="T33" fmla="*/ 1060 h 4242"/>
                <a:gd name="T34" fmla="*/ 2187 w 4899"/>
                <a:gd name="T35" fmla="*/ 1530 h 4242"/>
                <a:gd name="T36" fmla="*/ 1987 w 4899"/>
                <a:gd name="T37" fmla="*/ 115 h 4242"/>
                <a:gd name="T38" fmla="*/ 1811 w 4899"/>
                <a:gd name="T39" fmla="*/ 115 h 4242"/>
                <a:gd name="T40" fmla="*/ 1611 w 4899"/>
                <a:gd name="T41" fmla="*/ 1530 h 4242"/>
                <a:gd name="T42" fmla="*/ 1523 w 4899"/>
                <a:gd name="T43" fmla="*/ 1060 h 4242"/>
                <a:gd name="T44" fmla="*/ 1435 w 4899"/>
                <a:gd name="T45" fmla="*/ 1530 h 4242"/>
                <a:gd name="T46" fmla="*/ 1235 w 4899"/>
                <a:gd name="T47" fmla="*/ 1265 h 4242"/>
                <a:gd name="T48" fmla="*/ 549 w 4899"/>
                <a:gd name="T49" fmla="*/ 425 h 4242"/>
                <a:gd name="T50" fmla="*/ 107 w 4899"/>
                <a:gd name="T51" fmla="*/ 108 h 4242"/>
                <a:gd name="T52" fmla="*/ 302 w 4899"/>
                <a:gd name="T53" fmla="*/ 578 h 4242"/>
                <a:gd name="T54" fmla="*/ 1003 w 4899"/>
                <a:gd name="T55" fmla="*/ 1128 h 4242"/>
                <a:gd name="T56" fmla="*/ 1060 w 4899"/>
                <a:gd name="T57" fmla="*/ 1530 h 4242"/>
                <a:gd name="T58" fmla="*/ 750 w 4899"/>
                <a:gd name="T59" fmla="*/ 1545 h 4242"/>
                <a:gd name="T60" fmla="*/ 794 w 4899"/>
                <a:gd name="T61" fmla="*/ 1715 h 4242"/>
                <a:gd name="T62" fmla="*/ 2932 w 4899"/>
                <a:gd name="T63" fmla="*/ 1706 h 4242"/>
                <a:gd name="T64" fmla="*/ 3220 w 4899"/>
                <a:gd name="T65" fmla="*/ 4060 h 4242"/>
                <a:gd name="T66" fmla="*/ 3274 w 4899"/>
                <a:gd name="T67" fmla="*/ 4239 h 4242"/>
                <a:gd name="T68" fmla="*/ 3381 w 4899"/>
                <a:gd name="T69" fmla="*/ 4176 h 4242"/>
                <a:gd name="T70" fmla="*/ 3396 w 4899"/>
                <a:gd name="T71" fmla="*/ 3866 h 4242"/>
                <a:gd name="T72" fmla="*/ 4435 w 4899"/>
                <a:gd name="T73" fmla="*/ 4054 h 4242"/>
                <a:gd name="T74" fmla="*/ 4435 w 4899"/>
                <a:gd name="T75" fmla="*/ 3503 h 4242"/>
                <a:gd name="T76" fmla="*/ 3396 w 4899"/>
                <a:gd name="T77" fmla="*/ 3691 h 4242"/>
                <a:gd name="T78" fmla="*/ 3778 w 4899"/>
                <a:gd name="T79" fmla="*/ 3491 h 4242"/>
                <a:gd name="T80" fmla="*/ 3778 w 4899"/>
                <a:gd name="T81" fmla="*/ 3315 h 4242"/>
                <a:gd name="T82" fmla="*/ 3396 w 4899"/>
                <a:gd name="T83" fmla="*/ 3115 h 4242"/>
                <a:gd name="T84" fmla="*/ 4899 w 4899"/>
                <a:gd name="T85" fmla="*/ 3027 h 4242"/>
                <a:gd name="T86" fmla="*/ 4553 w 4899"/>
                <a:gd name="T87" fmla="*/ 1359 h 4242"/>
                <a:gd name="T88" fmla="*/ 4694 w 4899"/>
                <a:gd name="T89" fmla="*/ 1359 h 4242"/>
                <a:gd name="T90" fmla="*/ 4694 w 4899"/>
                <a:gd name="T91" fmla="*/ 1501 h 4242"/>
                <a:gd name="T92" fmla="*/ 4553 w 4899"/>
                <a:gd name="T93" fmla="*/ 1501 h 4242"/>
                <a:gd name="T94" fmla="*/ 4553 w 4899"/>
                <a:gd name="T95" fmla="*/ 1359 h 4242"/>
                <a:gd name="T96" fmla="*/ 231 w 4899"/>
                <a:gd name="T97" fmla="*/ 373 h 4242"/>
                <a:gd name="T98" fmla="*/ 302 w 4899"/>
                <a:gd name="T99" fmla="*/ 203 h 4242"/>
                <a:gd name="T100" fmla="*/ 373 w 4899"/>
                <a:gd name="T101" fmla="*/ 373 h 4242"/>
                <a:gd name="T102" fmla="*/ 2551 w 4899"/>
                <a:gd name="T103" fmla="*/ 491 h 4242"/>
                <a:gd name="T104" fmla="*/ 2750 w 4899"/>
                <a:gd name="T105" fmla="*/ 491 h 4242"/>
                <a:gd name="T106" fmla="*/ 4435 w 4899"/>
                <a:gd name="T107" fmla="*/ 3679 h 4242"/>
                <a:gd name="T108" fmla="*/ 4435 w 4899"/>
                <a:gd name="T109" fmla="*/ 3878 h 4242"/>
                <a:gd name="T110" fmla="*/ 4435 w 4899"/>
                <a:gd name="T111" fmla="*/ 3679 h 4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9" h="4242">
                  <a:moveTo>
                    <a:pt x="4811" y="2939"/>
                  </a:moveTo>
                  <a:cubicBezTo>
                    <a:pt x="3396" y="2939"/>
                    <a:pt x="3396" y="2939"/>
                    <a:pt x="3396" y="2939"/>
                  </a:cubicBezTo>
                  <a:cubicBezTo>
                    <a:pt x="3396" y="2739"/>
                    <a:pt x="3396" y="2739"/>
                    <a:pt x="3396" y="2739"/>
                  </a:cubicBezTo>
                  <a:cubicBezTo>
                    <a:pt x="3778" y="2739"/>
                    <a:pt x="3778" y="2739"/>
                    <a:pt x="3778" y="2739"/>
                  </a:cubicBezTo>
                  <a:cubicBezTo>
                    <a:pt x="3826" y="2739"/>
                    <a:pt x="3866" y="2700"/>
                    <a:pt x="3866" y="2651"/>
                  </a:cubicBezTo>
                  <a:cubicBezTo>
                    <a:pt x="3866" y="2603"/>
                    <a:pt x="3826" y="2563"/>
                    <a:pt x="3778" y="2563"/>
                  </a:cubicBezTo>
                  <a:cubicBezTo>
                    <a:pt x="3396" y="2563"/>
                    <a:pt x="3396" y="2563"/>
                    <a:pt x="3396" y="2563"/>
                  </a:cubicBezTo>
                  <a:cubicBezTo>
                    <a:pt x="3396" y="2363"/>
                    <a:pt x="3396" y="2363"/>
                    <a:pt x="3396" y="2363"/>
                  </a:cubicBezTo>
                  <a:cubicBezTo>
                    <a:pt x="3661" y="2363"/>
                    <a:pt x="3661" y="2363"/>
                    <a:pt x="3661" y="2363"/>
                  </a:cubicBezTo>
                  <a:cubicBezTo>
                    <a:pt x="3760" y="2363"/>
                    <a:pt x="3853" y="2325"/>
                    <a:pt x="3922" y="2255"/>
                  </a:cubicBezTo>
                  <a:cubicBezTo>
                    <a:pt x="4500" y="1677"/>
                    <a:pt x="4500" y="1677"/>
                    <a:pt x="4500" y="1677"/>
                  </a:cubicBezTo>
                  <a:cubicBezTo>
                    <a:pt x="4538" y="1696"/>
                    <a:pt x="4580" y="1706"/>
                    <a:pt x="4623" y="1706"/>
                  </a:cubicBezTo>
                  <a:cubicBezTo>
                    <a:pt x="4697" y="1706"/>
                    <a:pt x="4766" y="1677"/>
                    <a:pt x="4818" y="1625"/>
                  </a:cubicBezTo>
                  <a:cubicBezTo>
                    <a:pt x="4870" y="1573"/>
                    <a:pt x="4899" y="1504"/>
                    <a:pt x="4899" y="1430"/>
                  </a:cubicBezTo>
                  <a:cubicBezTo>
                    <a:pt x="4899" y="1356"/>
                    <a:pt x="4870" y="1287"/>
                    <a:pt x="4818" y="1235"/>
                  </a:cubicBezTo>
                  <a:cubicBezTo>
                    <a:pt x="4766" y="1183"/>
                    <a:pt x="4697" y="1154"/>
                    <a:pt x="4623" y="1154"/>
                  </a:cubicBezTo>
                  <a:cubicBezTo>
                    <a:pt x="4550" y="1154"/>
                    <a:pt x="4480" y="1183"/>
                    <a:pt x="4428" y="1235"/>
                  </a:cubicBezTo>
                  <a:cubicBezTo>
                    <a:pt x="4376" y="1287"/>
                    <a:pt x="4347" y="1356"/>
                    <a:pt x="4347" y="1430"/>
                  </a:cubicBezTo>
                  <a:cubicBezTo>
                    <a:pt x="4347" y="1473"/>
                    <a:pt x="4357" y="1515"/>
                    <a:pt x="4376" y="1553"/>
                  </a:cubicBezTo>
                  <a:cubicBezTo>
                    <a:pt x="3798" y="2131"/>
                    <a:pt x="3798" y="2131"/>
                    <a:pt x="3798" y="2131"/>
                  </a:cubicBezTo>
                  <a:cubicBezTo>
                    <a:pt x="3762" y="2167"/>
                    <a:pt x="3713" y="2188"/>
                    <a:pt x="3661" y="2188"/>
                  </a:cubicBezTo>
                  <a:cubicBezTo>
                    <a:pt x="3396" y="2188"/>
                    <a:pt x="3396" y="2188"/>
                    <a:pt x="3396" y="2188"/>
                  </a:cubicBezTo>
                  <a:cubicBezTo>
                    <a:pt x="3396" y="1994"/>
                    <a:pt x="3396" y="1994"/>
                    <a:pt x="3396" y="1994"/>
                  </a:cubicBezTo>
                  <a:cubicBezTo>
                    <a:pt x="3396" y="1738"/>
                    <a:pt x="3188" y="1530"/>
                    <a:pt x="2932" y="1530"/>
                  </a:cubicBezTo>
                  <a:cubicBezTo>
                    <a:pt x="2738" y="1530"/>
                    <a:pt x="2738" y="1530"/>
                    <a:pt x="2738" y="1530"/>
                  </a:cubicBezTo>
                  <a:cubicBezTo>
                    <a:pt x="2738" y="752"/>
                    <a:pt x="2738" y="752"/>
                    <a:pt x="2738" y="752"/>
                  </a:cubicBezTo>
                  <a:cubicBezTo>
                    <a:pt x="2847" y="715"/>
                    <a:pt x="2926" y="612"/>
                    <a:pt x="2926" y="491"/>
                  </a:cubicBezTo>
                  <a:cubicBezTo>
                    <a:pt x="2926" y="339"/>
                    <a:pt x="2803" y="215"/>
                    <a:pt x="2651" y="215"/>
                  </a:cubicBezTo>
                  <a:cubicBezTo>
                    <a:pt x="2498" y="215"/>
                    <a:pt x="2375" y="339"/>
                    <a:pt x="2375" y="491"/>
                  </a:cubicBezTo>
                  <a:cubicBezTo>
                    <a:pt x="2375" y="612"/>
                    <a:pt x="2454" y="715"/>
                    <a:pt x="2563" y="752"/>
                  </a:cubicBezTo>
                  <a:cubicBezTo>
                    <a:pt x="2563" y="1530"/>
                    <a:pt x="2563" y="1530"/>
                    <a:pt x="2563" y="1530"/>
                  </a:cubicBezTo>
                  <a:cubicBezTo>
                    <a:pt x="2363" y="1530"/>
                    <a:pt x="2363" y="1530"/>
                    <a:pt x="2363" y="1530"/>
                  </a:cubicBezTo>
                  <a:cubicBezTo>
                    <a:pt x="2363" y="1148"/>
                    <a:pt x="2363" y="1148"/>
                    <a:pt x="2363" y="1148"/>
                  </a:cubicBezTo>
                  <a:cubicBezTo>
                    <a:pt x="2363" y="1100"/>
                    <a:pt x="2323" y="1060"/>
                    <a:pt x="2275" y="1060"/>
                  </a:cubicBezTo>
                  <a:cubicBezTo>
                    <a:pt x="2226" y="1060"/>
                    <a:pt x="2187" y="1100"/>
                    <a:pt x="2187" y="1148"/>
                  </a:cubicBezTo>
                  <a:cubicBezTo>
                    <a:pt x="2187" y="1530"/>
                    <a:pt x="2187" y="1530"/>
                    <a:pt x="2187" y="1530"/>
                  </a:cubicBezTo>
                  <a:cubicBezTo>
                    <a:pt x="1987" y="1530"/>
                    <a:pt x="1987" y="1530"/>
                    <a:pt x="1987" y="1530"/>
                  </a:cubicBezTo>
                  <a:cubicBezTo>
                    <a:pt x="1987" y="115"/>
                    <a:pt x="1987" y="115"/>
                    <a:pt x="1987" y="115"/>
                  </a:cubicBezTo>
                  <a:cubicBezTo>
                    <a:pt x="1987" y="66"/>
                    <a:pt x="1948" y="27"/>
                    <a:pt x="1899" y="27"/>
                  </a:cubicBezTo>
                  <a:cubicBezTo>
                    <a:pt x="1850" y="27"/>
                    <a:pt x="1811" y="66"/>
                    <a:pt x="1811" y="115"/>
                  </a:cubicBezTo>
                  <a:cubicBezTo>
                    <a:pt x="1811" y="1530"/>
                    <a:pt x="1811" y="1530"/>
                    <a:pt x="1811" y="1530"/>
                  </a:cubicBezTo>
                  <a:cubicBezTo>
                    <a:pt x="1611" y="1530"/>
                    <a:pt x="1611" y="1530"/>
                    <a:pt x="1611" y="1530"/>
                  </a:cubicBezTo>
                  <a:cubicBezTo>
                    <a:pt x="1611" y="1148"/>
                    <a:pt x="1611" y="1148"/>
                    <a:pt x="1611" y="1148"/>
                  </a:cubicBezTo>
                  <a:cubicBezTo>
                    <a:pt x="1611" y="1100"/>
                    <a:pt x="1572" y="1060"/>
                    <a:pt x="1523" y="1060"/>
                  </a:cubicBezTo>
                  <a:cubicBezTo>
                    <a:pt x="1475" y="1060"/>
                    <a:pt x="1435" y="1100"/>
                    <a:pt x="1435" y="1148"/>
                  </a:cubicBezTo>
                  <a:cubicBezTo>
                    <a:pt x="1435" y="1530"/>
                    <a:pt x="1435" y="1530"/>
                    <a:pt x="1435" y="1530"/>
                  </a:cubicBezTo>
                  <a:cubicBezTo>
                    <a:pt x="1235" y="1530"/>
                    <a:pt x="1235" y="1530"/>
                    <a:pt x="1235" y="1530"/>
                  </a:cubicBezTo>
                  <a:cubicBezTo>
                    <a:pt x="1235" y="1265"/>
                    <a:pt x="1235" y="1265"/>
                    <a:pt x="1235" y="1265"/>
                  </a:cubicBezTo>
                  <a:cubicBezTo>
                    <a:pt x="1235" y="1166"/>
                    <a:pt x="1197" y="1073"/>
                    <a:pt x="1127" y="1004"/>
                  </a:cubicBezTo>
                  <a:cubicBezTo>
                    <a:pt x="549" y="425"/>
                    <a:pt x="549" y="425"/>
                    <a:pt x="549" y="425"/>
                  </a:cubicBezTo>
                  <a:cubicBezTo>
                    <a:pt x="600" y="322"/>
                    <a:pt x="583" y="194"/>
                    <a:pt x="497" y="108"/>
                  </a:cubicBezTo>
                  <a:cubicBezTo>
                    <a:pt x="390" y="0"/>
                    <a:pt x="215" y="0"/>
                    <a:pt x="107" y="108"/>
                  </a:cubicBezTo>
                  <a:cubicBezTo>
                    <a:pt x="0" y="215"/>
                    <a:pt x="0" y="390"/>
                    <a:pt x="107" y="498"/>
                  </a:cubicBezTo>
                  <a:cubicBezTo>
                    <a:pt x="161" y="552"/>
                    <a:pt x="231" y="578"/>
                    <a:pt x="302" y="578"/>
                  </a:cubicBezTo>
                  <a:cubicBezTo>
                    <a:pt x="344" y="578"/>
                    <a:pt x="386" y="569"/>
                    <a:pt x="425" y="550"/>
                  </a:cubicBezTo>
                  <a:cubicBezTo>
                    <a:pt x="1003" y="1128"/>
                    <a:pt x="1003" y="1128"/>
                    <a:pt x="1003" y="1128"/>
                  </a:cubicBezTo>
                  <a:cubicBezTo>
                    <a:pt x="1039" y="1164"/>
                    <a:pt x="1060" y="1213"/>
                    <a:pt x="1060" y="1265"/>
                  </a:cubicBezTo>
                  <a:cubicBezTo>
                    <a:pt x="1060" y="1530"/>
                    <a:pt x="1060" y="1530"/>
                    <a:pt x="1060" y="1530"/>
                  </a:cubicBezTo>
                  <a:cubicBezTo>
                    <a:pt x="866" y="1530"/>
                    <a:pt x="866" y="1530"/>
                    <a:pt x="866" y="1530"/>
                  </a:cubicBezTo>
                  <a:cubicBezTo>
                    <a:pt x="826" y="1530"/>
                    <a:pt x="787" y="1535"/>
                    <a:pt x="750" y="1545"/>
                  </a:cubicBezTo>
                  <a:cubicBezTo>
                    <a:pt x="703" y="1557"/>
                    <a:pt x="675" y="1605"/>
                    <a:pt x="687" y="1652"/>
                  </a:cubicBezTo>
                  <a:cubicBezTo>
                    <a:pt x="699" y="1699"/>
                    <a:pt x="747" y="1727"/>
                    <a:pt x="794" y="1715"/>
                  </a:cubicBezTo>
                  <a:cubicBezTo>
                    <a:pt x="817" y="1709"/>
                    <a:pt x="841" y="1706"/>
                    <a:pt x="866" y="1706"/>
                  </a:cubicBezTo>
                  <a:cubicBezTo>
                    <a:pt x="2932" y="1706"/>
                    <a:pt x="2932" y="1706"/>
                    <a:pt x="2932" y="1706"/>
                  </a:cubicBezTo>
                  <a:cubicBezTo>
                    <a:pt x="3091" y="1706"/>
                    <a:pt x="3220" y="1835"/>
                    <a:pt x="3220" y="1994"/>
                  </a:cubicBezTo>
                  <a:cubicBezTo>
                    <a:pt x="3220" y="4060"/>
                    <a:pt x="3220" y="4060"/>
                    <a:pt x="3220" y="4060"/>
                  </a:cubicBezTo>
                  <a:cubicBezTo>
                    <a:pt x="3220" y="4085"/>
                    <a:pt x="3217" y="4109"/>
                    <a:pt x="3211" y="4132"/>
                  </a:cubicBezTo>
                  <a:cubicBezTo>
                    <a:pt x="3199" y="4179"/>
                    <a:pt x="3227" y="4227"/>
                    <a:pt x="3274" y="4239"/>
                  </a:cubicBezTo>
                  <a:cubicBezTo>
                    <a:pt x="3282" y="4241"/>
                    <a:pt x="3289" y="4242"/>
                    <a:pt x="3296" y="4242"/>
                  </a:cubicBezTo>
                  <a:cubicBezTo>
                    <a:pt x="3335" y="4242"/>
                    <a:pt x="3371" y="4216"/>
                    <a:pt x="3381" y="4176"/>
                  </a:cubicBezTo>
                  <a:cubicBezTo>
                    <a:pt x="3391" y="4138"/>
                    <a:pt x="3396" y="4099"/>
                    <a:pt x="3396" y="4060"/>
                  </a:cubicBezTo>
                  <a:cubicBezTo>
                    <a:pt x="3396" y="3866"/>
                    <a:pt x="3396" y="3866"/>
                    <a:pt x="3396" y="3866"/>
                  </a:cubicBezTo>
                  <a:cubicBezTo>
                    <a:pt x="4174" y="3866"/>
                    <a:pt x="4174" y="3866"/>
                    <a:pt x="4174" y="3866"/>
                  </a:cubicBezTo>
                  <a:cubicBezTo>
                    <a:pt x="4211" y="3975"/>
                    <a:pt x="4314" y="4054"/>
                    <a:pt x="4435" y="4054"/>
                  </a:cubicBezTo>
                  <a:cubicBezTo>
                    <a:pt x="4587" y="4054"/>
                    <a:pt x="4711" y="3931"/>
                    <a:pt x="4711" y="3778"/>
                  </a:cubicBezTo>
                  <a:cubicBezTo>
                    <a:pt x="4711" y="3626"/>
                    <a:pt x="4587" y="3503"/>
                    <a:pt x="4435" y="3503"/>
                  </a:cubicBezTo>
                  <a:cubicBezTo>
                    <a:pt x="4314" y="3503"/>
                    <a:pt x="4211" y="3582"/>
                    <a:pt x="4174" y="3691"/>
                  </a:cubicBezTo>
                  <a:cubicBezTo>
                    <a:pt x="3396" y="3691"/>
                    <a:pt x="3396" y="3691"/>
                    <a:pt x="3396" y="3691"/>
                  </a:cubicBezTo>
                  <a:cubicBezTo>
                    <a:pt x="3396" y="3491"/>
                    <a:pt x="3396" y="3491"/>
                    <a:pt x="3396" y="3491"/>
                  </a:cubicBezTo>
                  <a:cubicBezTo>
                    <a:pt x="3778" y="3491"/>
                    <a:pt x="3778" y="3491"/>
                    <a:pt x="3778" y="3491"/>
                  </a:cubicBezTo>
                  <a:cubicBezTo>
                    <a:pt x="3826" y="3491"/>
                    <a:pt x="3866" y="3451"/>
                    <a:pt x="3866" y="3403"/>
                  </a:cubicBezTo>
                  <a:cubicBezTo>
                    <a:pt x="3866" y="3354"/>
                    <a:pt x="3826" y="3315"/>
                    <a:pt x="3778" y="3315"/>
                  </a:cubicBezTo>
                  <a:cubicBezTo>
                    <a:pt x="3396" y="3315"/>
                    <a:pt x="3396" y="3315"/>
                    <a:pt x="3396" y="3315"/>
                  </a:cubicBezTo>
                  <a:cubicBezTo>
                    <a:pt x="3396" y="3115"/>
                    <a:pt x="3396" y="3115"/>
                    <a:pt x="3396" y="3115"/>
                  </a:cubicBezTo>
                  <a:cubicBezTo>
                    <a:pt x="4811" y="3115"/>
                    <a:pt x="4811" y="3115"/>
                    <a:pt x="4811" y="3115"/>
                  </a:cubicBezTo>
                  <a:cubicBezTo>
                    <a:pt x="4860" y="3115"/>
                    <a:pt x="4899" y="3076"/>
                    <a:pt x="4899" y="3027"/>
                  </a:cubicBezTo>
                  <a:cubicBezTo>
                    <a:pt x="4899" y="2978"/>
                    <a:pt x="4860" y="2939"/>
                    <a:pt x="4811" y="2939"/>
                  </a:cubicBezTo>
                  <a:close/>
                  <a:moveTo>
                    <a:pt x="4553" y="1359"/>
                  </a:moveTo>
                  <a:cubicBezTo>
                    <a:pt x="4571" y="1340"/>
                    <a:pt x="4597" y="1330"/>
                    <a:pt x="4623" y="1330"/>
                  </a:cubicBezTo>
                  <a:cubicBezTo>
                    <a:pt x="4650" y="1330"/>
                    <a:pt x="4675" y="1340"/>
                    <a:pt x="4694" y="1359"/>
                  </a:cubicBezTo>
                  <a:cubicBezTo>
                    <a:pt x="4713" y="1378"/>
                    <a:pt x="4723" y="1403"/>
                    <a:pt x="4723" y="1430"/>
                  </a:cubicBezTo>
                  <a:cubicBezTo>
                    <a:pt x="4723" y="1457"/>
                    <a:pt x="4713" y="1482"/>
                    <a:pt x="4694" y="1501"/>
                  </a:cubicBezTo>
                  <a:cubicBezTo>
                    <a:pt x="4675" y="1520"/>
                    <a:pt x="4650" y="1530"/>
                    <a:pt x="4623" y="1530"/>
                  </a:cubicBezTo>
                  <a:cubicBezTo>
                    <a:pt x="4597" y="1530"/>
                    <a:pt x="4571" y="1520"/>
                    <a:pt x="4553" y="1501"/>
                  </a:cubicBezTo>
                  <a:cubicBezTo>
                    <a:pt x="4534" y="1482"/>
                    <a:pt x="4523" y="1457"/>
                    <a:pt x="4523" y="1430"/>
                  </a:cubicBezTo>
                  <a:cubicBezTo>
                    <a:pt x="4523" y="1403"/>
                    <a:pt x="4534" y="1378"/>
                    <a:pt x="4553" y="1359"/>
                  </a:cubicBezTo>
                  <a:close/>
                  <a:moveTo>
                    <a:pt x="373" y="373"/>
                  </a:moveTo>
                  <a:cubicBezTo>
                    <a:pt x="334" y="412"/>
                    <a:pt x="270" y="412"/>
                    <a:pt x="231" y="373"/>
                  </a:cubicBezTo>
                  <a:cubicBezTo>
                    <a:pt x="192" y="334"/>
                    <a:pt x="192" y="271"/>
                    <a:pt x="231" y="232"/>
                  </a:cubicBezTo>
                  <a:cubicBezTo>
                    <a:pt x="251" y="213"/>
                    <a:pt x="276" y="203"/>
                    <a:pt x="302" y="203"/>
                  </a:cubicBezTo>
                  <a:cubicBezTo>
                    <a:pt x="328" y="203"/>
                    <a:pt x="353" y="213"/>
                    <a:pt x="373" y="232"/>
                  </a:cubicBezTo>
                  <a:cubicBezTo>
                    <a:pt x="412" y="271"/>
                    <a:pt x="412" y="335"/>
                    <a:pt x="373" y="373"/>
                  </a:cubicBezTo>
                  <a:close/>
                  <a:moveTo>
                    <a:pt x="2651" y="591"/>
                  </a:moveTo>
                  <a:cubicBezTo>
                    <a:pt x="2595" y="591"/>
                    <a:pt x="2551" y="546"/>
                    <a:pt x="2551" y="491"/>
                  </a:cubicBezTo>
                  <a:cubicBezTo>
                    <a:pt x="2551" y="436"/>
                    <a:pt x="2595" y="391"/>
                    <a:pt x="2651" y="391"/>
                  </a:cubicBezTo>
                  <a:cubicBezTo>
                    <a:pt x="2706" y="391"/>
                    <a:pt x="2750" y="436"/>
                    <a:pt x="2750" y="491"/>
                  </a:cubicBezTo>
                  <a:cubicBezTo>
                    <a:pt x="2750" y="546"/>
                    <a:pt x="2706" y="591"/>
                    <a:pt x="2651" y="591"/>
                  </a:cubicBezTo>
                  <a:close/>
                  <a:moveTo>
                    <a:pt x="4435" y="3679"/>
                  </a:moveTo>
                  <a:cubicBezTo>
                    <a:pt x="4490" y="3679"/>
                    <a:pt x="4535" y="3723"/>
                    <a:pt x="4535" y="3779"/>
                  </a:cubicBezTo>
                  <a:cubicBezTo>
                    <a:pt x="4535" y="3834"/>
                    <a:pt x="4490" y="3878"/>
                    <a:pt x="4435" y="3878"/>
                  </a:cubicBezTo>
                  <a:cubicBezTo>
                    <a:pt x="4380" y="3878"/>
                    <a:pt x="4335" y="3834"/>
                    <a:pt x="4335" y="3779"/>
                  </a:cubicBezTo>
                  <a:cubicBezTo>
                    <a:pt x="4335" y="3723"/>
                    <a:pt x="4380" y="3679"/>
                    <a:pt x="4435" y="367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Freeform 6">
              <a:extLst>
                <a:ext uri="{FF2B5EF4-FFF2-40B4-BE49-F238E27FC236}">
                  <a16:creationId xmlns:a16="http://schemas.microsoft.com/office/drawing/2014/main" id="{D98F339F-2A99-4A4F-A8BD-41A84118BDE2}"/>
                </a:ext>
              </a:extLst>
            </p:cNvPr>
            <p:cNvSpPr>
              <a:spLocks noEditPoints="1"/>
            </p:cNvSpPr>
            <p:nvPr/>
          </p:nvSpPr>
          <p:spPr bwMode="auto">
            <a:xfrm>
              <a:off x="-13361988" y="-596900"/>
              <a:ext cx="10539413" cy="9061450"/>
            </a:xfrm>
            <a:custGeom>
              <a:avLst/>
              <a:gdLst>
                <a:gd name="T0" fmla="*/ 4474 w 4899"/>
                <a:gd name="T1" fmla="*/ 3701 h 4224"/>
                <a:gd name="T2" fmla="*/ 3839 w 4899"/>
                <a:gd name="T3" fmla="*/ 2986 h 4224"/>
                <a:gd name="T4" fmla="*/ 4033 w 4899"/>
                <a:gd name="T5" fmla="*/ 2721 h 4224"/>
                <a:gd name="T6" fmla="*/ 4212 w 4899"/>
                <a:gd name="T7" fmla="*/ 2599 h 4224"/>
                <a:gd name="T8" fmla="*/ 4033 w 4899"/>
                <a:gd name="T9" fmla="*/ 2545 h 4224"/>
                <a:gd name="T10" fmla="*/ 1679 w 4899"/>
                <a:gd name="T11" fmla="*/ 2257 h 4224"/>
                <a:gd name="T12" fmla="*/ 1688 w 4899"/>
                <a:gd name="T13" fmla="*/ 119 h 4224"/>
                <a:gd name="T14" fmla="*/ 1518 w 4899"/>
                <a:gd name="T15" fmla="*/ 75 h 4224"/>
                <a:gd name="T16" fmla="*/ 1503 w 4899"/>
                <a:gd name="T17" fmla="*/ 385 h 4224"/>
                <a:gd name="T18" fmla="*/ 464 w 4899"/>
                <a:gd name="T19" fmla="*/ 197 h 4224"/>
                <a:gd name="T20" fmla="*/ 464 w 4899"/>
                <a:gd name="T21" fmla="*/ 748 h 4224"/>
                <a:gd name="T22" fmla="*/ 1503 w 4899"/>
                <a:gd name="T23" fmla="*/ 560 h 4224"/>
                <a:gd name="T24" fmla="*/ 1121 w 4899"/>
                <a:gd name="T25" fmla="*/ 760 h 4224"/>
                <a:gd name="T26" fmla="*/ 1121 w 4899"/>
                <a:gd name="T27" fmla="*/ 936 h 4224"/>
                <a:gd name="T28" fmla="*/ 1503 w 4899"/>
                <a:gd name="T29" fmla="*/ 1136 h 4224"/>
                <a:gd name="T30" fmla="*/ 0 w 4899"/>
                <a:gd name="T31" fmla="*/ 1224 h 4224"/>
                <a:gd name="T32" fmla="*/ 1503 w 4899"/>
                <a:gd name="T33" fmla="*/ 1312 h 4224"/>
                <a:gd name="T34" fmla="*/ 1121 w 4899"/>
                <a:gd name="T35" fmla="*/ 1512 h 4224"/>
                <a:gd name="T36" fmla="*/ 1121 w 4899"/>
                <a:gd name="T37" fmla="*/ 1688 h 4224"/>
                <a:gd name="T38" fmla="*/ 1503 w 4899"/>
                <a:gd name="T39" fmla="*/ 1888 h 4224"/>
                <a:gd name="T40" fmla="*/ 977 w 4899"/>
                <a:gd name="T41" fmla="*/ 1996 h 4224"/>
                <a:gd name="T42" fmla="*/ 276 w 4899"/>
                <a:gd name="T43" fmla="*/ 2545 h 4224"/>
                <a:gd name="T44" fmla="*/ 0 w 4899"/>
                <a:gd name="T45" fmla="*/ 2821 h 4224"/>
                <a:gd name="T46" fmla="*/ 276 w 4899"/>
                <a:gd name="T47" fmla="*/ 3097 h 4224"/>
                <a:gd name="T48" fmla="*/ 552 w 4899"/>
                <a:gd name="T49" fmla="*/ 2821 h 4224"/>
                <a:gd name="T50" fmla="*/ 1101 w 4899"/>
                <a:gd name="T51" fmla="*/ 2120 h 4224"/>
                <a:gd name="T52" fmla="*/ 1503 w 4899"/>
                <a:gd name="T53" fmla="*/ 2063 h 4224"/>
                <a:gd name="T54" fmla="*/ 1967 w 4899"/>
                <a:gd name="T55" fmla="*/ 2721 h 4224"/>
                <a:gd name="T56" fmla="*/ 2161 w 4899"/>
                <a:gd name="T57" fmla="*/ 3499 h 4224"/>
                <a:gd name="T58" fmla="*/ 2249 w 4899"/>
                <a:gd name="T59" fmla="*/ 4036 h 4224"/>
                <a:gd name="T60" fmla="*/ 2336 w 4899"/>
                <a:gd name="T61" fmla="*/ 3499 h 4224"/>
                <a:gd name="T62" fmla="*/ 2536 w 4899"/>
                <a:gd name="T63" fmla="*/ 2721 h 4224"/>
                <a:gd name="T64" fmla="*/ 2624 w 4899"/>
                <a:gd name="T65" fmla="*/ 3191 h 4224"/>
                <a:gd name="T66" fmla="*/ 2712 w 4899"/>
                <a:gd name="T67" fmla="*/ 2721 h 4224"/>
                <a:gd name="T68" fmla="*/ 2912 w 4899"/>
                <a:gd name="T69" fmla="*/ 4136 h 4224"/>
                <a:gd name="T70" fmla="*/ 3088 w 4899"/>
                <a:gd name="T71" fmla="*/ 4136 h 4224"/>
                <a:gd name="T72" fmla="*/ 3288 w 4899"/>
                <a:gd name="T73" fmla="*/ 2721 h 4224"/>
                <a:gd name="T74" fmla="*/ 3376 w 4899"/>
                <a:gd name="T75" fmla="*/ 3191 h 4224"/>
                <a:gd name="T76" fmla="*/ 3464 w 4899"/>
                <a:gd name="T77" fmla="*/ 2721 h 4224"/>
                <a:gd name="T78" fmla="*/ 3664 w 4899"/>
                <a:gd name="T79" fmla="*/ 2986 h 4224"/>
                <a:gd name="T80" fmla="*/ 4350 w 4899"/>
                <a:gd name="T81" fmla="*/ 3826 h 4224"/>
                <a:gd name="T82" fmla="*/ 4597 w 4899"/>
                <a:gd name="T83" fmla="*/ 4224 h 4224"/>
                <a:gd name="T84" fmla="*/ 4792 w 4899"/>
                <a:gd name="T85" fmla="*/ 3753 h 4224"/>
                <a:gd name="T86" fmla="*/ 364 w 4899"/>
                <a:gd name="T87" fmla="*/ 472 h 4224"/>
                <a:gd name="T88" fmla="*/ 564 w 4899"/>
                <a:gd name="T89" fmla="*/ 472 h 4224"/>
                <a:gd name="T90" fmla="*/ 346 w 4899"/>
                <a:gd name="T91" fmla="*/ 2892 h 4224"/>
                <a:gd name="T92" fmla="*/ 205 w 4899"/>
                <a:gd name="T93" fmla="*/ 2892 h 4224"/>
                <a:gd name="T94" fmla="*/ 205 w 4899"/>
                <a:gd name="T95" fmla="*/ 2750 h 4224"/>
                <a:gd name="T96" fmla="*/ 346 w 4899"/>
                <a:gd name="T97" fmla="*/ 2750 h 4224"/>
                <a:gd name="T98" fmla="*/ 346 w 4899"/>
                <a:gd name="T99" fmla="*/ 2892 h 4224"/>
                <a:gd name="T100" fmla="*/ 2248 w 4899"/>
                <a:gd name="T101" fmla="*/ 3860 h 4224"/>
                <a:gd name="T102" fmla="*/ 2248 w 4899"/>
                <a:gd name="T103" fmla="*/ 3660 h 4224"/>
                <a:gd name="T104" fmla="*/ 4668 w 4899"/>
                <a:gd name="T105" fmla="*/ 4019 h 4224"/>
                <a:gd name="T106" fmla="*/ 4526 w 4899"/>
                <a:gd name="T107" fmla="*/ 3878 h 4224"/>
                <a:gd name="T108" fmla="*/ 4668 w 4899"/>
                <a:gd name="T109" fmla="*/ 3878 h 4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99" h="4224">
                  <a:moveTo>
                    <a:pt x="4792" y="3753"/>
                  </a:moveTo>
                  <a:cubicBezTo>
                    <a:pt x="4706" y="3667"/>
                    <a:pt x="4578" y="3650"/>
                    <a:pt x="4474" y="3701"/>
                  </a:cubicBezTo>
                  <a:cubicBezTo>
                    <a:pt x="3896" y="3123"/>
                    <a:pt x="3896" y="3123"/>
                    <a:pt x="3896" y="3123"/>
                  </a:cubicBezTo>
                  <a:cubicBezTo>
                    <a:pt x="3860" y="3087"/>
                    <a:pt x="3839" y="3038"/>
                    <a:pt x="3839" y="2986"/>
                  </a:cubicBezTo>
                  <a:cubicBezTo>
                    <a:pt x="3839" y="2721"/>
                    <a:pt x="3839" y="2721"/>
                    <a:pt x="3839" y="2721"/>
                  </a:cubicBezTo>
                  <a:cubicBezTo>
                    <a:pt x="4033" y="2721"/>
                    <a:pt x="4033" y="2721"/>
                    <a:pt x="4033" y="2721"/>
                  </a:cubicBezTo>
                  <a:cubicBezTo>
                    <a:pt x="4073" y="2721"/>
                    <a:pt x="4111" y="2716"/>
                    <a:pt x="4149" y="2706"/>
                  </a:cubicBezTo>
                  <a:cubicBezTo>
                    <a:pt x="4196" y="2694"/>
                    <a:pt x="4224" y="2646"/>
                    <a:pt x="4212" y="2599"/>
                  </a:cubicBezTo>
                  <a:cubicBezTo>
                    <a:pt x="4200" y="2552"/>
                    <a:pt x="4152" y="2524"/>
                    <a:pt x="4105" y="2536"/>
                  </a:cubicBezTo>
                  <a:cubicBezTo>
                    <a:pt x="4082" y="2542"/>
                    <a:pt x="4058" y="2545"/>
                    <a:pt x="4033" y="2545"/>
                  </a:cubicBezTo>
                  <a:cubicBezTo>
                    <a:pt x="1967" y="2545"/>
                    <a:pt x="1967" y="2545"/>
                    <a:pt x="1967" y="2545"/>
                  </a:cubicBezTo>
                  <a:cubicBezTo>
                    <a:pt x="1808" y="2545"/>
                    <a:pt x="1679" y="2416"/>
                    <a:pt x="1679" y="2257"/>
                  </a:cubicBezTo>
                  <a:cubicBezTo>
                    <a:pt x="1679" y="191"/>
                    <a:pt x="1679" y="191"/>
                    <a:pt x="1679" y="191"/>
                  </a:cubicBezTo>
                  <a:cubicBezTo>
                    <a:pt x="1679" y="166"/>
                    <a:pt x="1682" y="142"/>
                    <a:pt x="1688" y="119"/>
                  </a:cubicBezTo>
                  <a:cubicBezTo>
                    <a:pt x="1700" y="72"/>
                    <a:pt x="1672" y="24"/>
                    <a:pt x="1625" y="12"/>
                  </a:cubicBezTo>
                  <a:cubicBezTo>
                    <a:pt x="1578" y="0"/>
                    <a:pt x="1530" y="28"/>
                    <a:pt x="1518" y="75"/>
                  </a:cubicBezTo>
                  <a:cubicBezTo>
                    <a:pt x="1508" y="112"/>
                    <a:pt x="1503" y="151"/>
                    <a:pt x="1503" y="191"/>
                  </a:cubicBezTo>
                  <a:cubicBezTo>
                    <a:pt x="1503" y="385"/>
                    <a:pt x="1503" y="385"/>
                    <a:pt x="1503" y="385"/>
                  </a:cubicBezTo>
                  <a:cubicBezTo>
                    <a:pt x="725" y="385"/>
                    <a:pt x="725" y="385"/>
                    <a:pt x="725" y="385"/>
                  </a:cubicBezTo>
                  <a:cubicBezTo>
                    <a:pt x="688" y="276"/>
                    <a:pt x="585" y="197"/>
                    <a:pt x="464" y="197"/>
                  </a:cubicBezTo>
                  <a:cubicBezTo>
                    <a:pt x="312" y="197"/>
                    <a:pt x="188" y="320"/>
                    <a:pt x="188" y="472"/>
                  </a:cubicBezTo>
                  <a:cubicBezTo>
                    <a:pt x="188" y="625"/>
                    <a:pt x="312" y="748"/>
                    <a:pt x="464" y="748"/>
                  </a:cubicBezTo>
                  <a:cubicBezTo>
                    <a:pt x="585" y="748"/>
                    <a:pt x="688" y="669"/>
                    <a:pt x="725" y="560"/>
                  </a:cubicBezTo>
                  <a:cubicBezTo>
                    <a:pt x="1503" y="560"/>
                    <a:pt x="1503" y="560"/>
                    <a:pt x="1503" y="560"/>
                  </a:cubicBezTo>
                  <a:cubicBezTo>
                    <a:pt x="1503" y="760"/>
                    <a:pt x="1503" y="760"/>
                    <a:pt x="1503" y="760"/>
                  </a:cubicBezTo>
                  <a:cubicBezTo>
                    <a:pt x="1121" y="760"/>
                    <a:pt x="1121" y="760"/>
                    <a:pt x="1121" y="760"/>
                  </a:cubicBezTo>
                  <a:cubicBezTo>
                    <a:pt x="1073" y="760"/>
                    <a:pt x="1033" y="800"/>
                    <a:pt x="1033" y="848"/>
                  </a:cubicBezTo>
                  <a:cubicBezTo>
                    <a:pt x="1033" y="897"/>
                    <a:pt x="1073" y="936"/>
                    <a:pt x="1121" y="936"/>
                  </a:cubicBezTo>
                  <a:cubicBezTo>
                    <a:pt x="1503" y="936"/>
                    <a:pt x="1503" y="936"/>
                    <a:pt x="1503" y="936"/>
                  </a:cubicBezTo>
                  <a:cubicBezTo>
                    <a:pt x="1503" y="1136"/>
                    <a:pt x="1503" y="1136"/>
                    <a:pt x="1503" y="1136"/>
                  </a:cubicBezTo>
                  <a:cubicBezTo>
                    <a:pt x="88" y="1136"/>
                    <a:pt x="88" y="1136"/>
                    <a:pt x="88" y="1136"/>
                  </a:cubicBezTo>
                  <a:cubicBezTo>
                    <a:pt x="39" y="1136"/>
                    <a:pt x="0" y="1175"/>
                    <a:pt x="0" y="1224"/>
                  </a:cubicBezTo>
                  <a:cubicBezTo>
                    <a:pt x="0" y="1273"/>
                    <a:pt x="39" y="1312"/>
                    <a:pt x="88" y="1312"/>
                  </a:cubicBezTo>
                  <a:cubicBezTo>
                    <a:pt x="1503" y="1312"/>
                    <a:pt x="1503" y="1312"/>
                    <a:pt x="1503" y="1312"/>
                  </a:cubicBezTo>
                  <a:cubicBezTo>
                    <a:pt x="1503" y="1512"/>
                    <a:pt x="1503" y="1512"/>
                    <a:pt x="1503" y="1512"/>
                  </a:cubicBezTo>
                  <a:cubicBezTo>
                    <a:pt x="1121" y="1512"/>
                    <a:pt x="1121" y="1512"/>
                    <a:pt x="1121" y="1512"/>
                  </a:cubicBezTo>
                  <a:cubicBezTo>
                    <a:pt x="1073" y="1512"/>
                    <a:pt x="1033" y="1551"/>
                    <a:pt x="1033" y="1600"/>
                  </a:cubicBezTo>
                  <a:cubicBezTo>
                    <a:pt x="1033" y="1648"/>
                    <a:pt x="1073" y="1688"/>
                    <a:pt x="1121" y="1688"/>
                  </a:cubicBezTo>
                  <a:cubicBezTo>
                    <a:pt x="1503" y="1688"/>
                    <a:pt x="1503" y="1688"/>
                    <a:pt x="1503" y="1688"/>
                  </a:cubicBezTo>
                  <a:cubicBezTo>
                    <a:pt x="1503" y="1888"/>
                    <a:pt x="1503" y="1888"/>
                    <a:pt x="1503" y="1888"/>
                  </a:cubicBezTo>
                  <a:cubicBezTo>
                    <a:pt x="1238" y="1888"/>
                    <a:pt x="1238" y="1888"/>
                    <a:pt x="1238" y="1888"/>
                  </a:cubicBezTo>
                  <a:cubicBezTo>
                    <a:pt x="1139" y="1888"/>
                    <a:pt x="1046" y="1926"/>
                    <a:pt x="977" y="1996"/>
                  </a:cubicBezTo>
                  <a:cubicBezTo>
                    <a:pt x="398" y="2574"/>
                    <a:pt x="398" y="2574"/>
                    <a:pt x="398" y="2574"/>
                  </a:cubicBezTo>
                  <a:cubicBezTo>
                    <a:pt x="361" y="2555"/>
                    <a:pt x="319" y="2545"/>
                    <a:pt x="276" y="2545"/>
                  </a:cubicBezTo>
                  <a:cubicBezTo>
                    <a:pt x="202" y="2545"/>
                    <a:pt x="133" y="2574"/>
                    <a:pt x="81" y="2626"/>
                  </a:cubicBezTo>
                  <a:cubicBezTo>
                    <a:pt x="29" y="2678"/>
                    <a:pt x="0" y="2747"/>
                    <a:pt x="0" y="2821"/>
                  </a:cubicBezTo>
                  <a:cubicBezTo>
                    <a:pt x="0" y="2895"/>
                    <a:pt x="29" y="2964"/>
                    <a:pt x="81" y="3016"/>
                  </a:cubicBezTo>
                  <a:cubicBezTo>
                    <a:pt x="133" y="3068"/>
                    <a:pt x="202" y="3097"/>
                    <a:pt x="276" y="3097"/>
                  </a:cubicBezTo>
                  <a:cubicBezTo>
                    <a:pt x="349" y="3097"/>
                    <a:pt x="419" y="3068"/>
                    <a:pt x="471" y="3016"/>
                  </a:cubicBezTo>
                  <a:cubicBezTo>
                    <a:pt x="523" y="2964"/>
                    <a:pt x="552" y="2895"/>
                    <a:pt x="552" y="2821"/>
                  </a:cubicBezTo>
                  <a:cubicBezTo>
                    <a:pt x="552" y="2778"/>
                    <a:pt x="542" y="2736"/>
                    <a:pt x="523" y="2698"/>
                  </a:cubicBezTo>
                  <a:cubicBezTo>
                    <a:pt x="1101" y="2120"/>
                    <a:pt x="1101" y="2120"/>
                    <a:pt x="1101" y="2120"/>
                  </a:cubicBezTo>
                  <a:cubicBezTo>
                    <a:pt x="1137" y="2084"/>
                    <a:pt x="1186" y="2063"/>
                    <a:pt x="1238" y="2063"/>
                  </a:cubicBezTo>
                  <a:cubicBezTo>
                    <a:pt x="1503" y="2063"/>
                    <a:pt x="1503" y="2063"/>
                    <a:pt x="1503" y="2063"/>
                  </a:cubicBezTo>
                  <a:cubicBezTo>
                    <a:pt x="1503" y="2257"/>
                    <a:pt x="1503" y="2257"/>
                    <a:pt x="1503" y="2257"/>
                  </a:cubicBezTo>
                  <a:cubicBezTo>
                    <a:pt x="1503" y="2513"/>
                    <a:pt x="1711" y="2721"/>
                    <a:pt x="1967" y="2721"/>
                  </a:cubicBezTo>
                  <a:cubicBezTo>
                    <a:pt x="2161" y="2721"/>
                    <a:pt x="2161" y="2721"/>
                    <a:pt x="2161" y="2721"/>
                  </a:cubicBezTo>
                  <a:cubicBezTo>
                    <a:pt x="2161" y="3499"/>
                    <a:pt x="2161" y="3499"/>
                    <a:pt x="2161" y="3499"/>
                  </a:cubicBezTo>
                  <a:cubicBezTo>
                    <a:pt x="2052" y="3536"/>
                    <a:pt x="1973" y="3639"/>
                    <a:pt x="1973" y="3760"/>
                  </a:cubicBezTo>
                  <a:cubicBezTo>
                    <a:pt x="1973" y="3912"/>
                    <a:pt x="2096" y="4036"/>
                    <a:pt x="2249" y="4036"/>
                  </a:cubicBezTo>
                  <a:cubicBezTo>
                    <a:pt x="2401" y="4036"/>
                    <a:pt x="2524" y="3912"/>
                    <a:pt x="2524" y="3760"/>
                  </a:cubicBezTo>
                  <a:cubicBezTo>
                    <a:pt x="2524" y="3639"/>
                    <a:pt x="2445" y="3536"/>
                    <a:pt x="2336" y="3499"/>
                  </a:cubicBezTo>
                  <a:cubicBezTo>
                    <a:pt x="2336" y="2721"/>
                    <a:pt x="2336" y="2721"/>
                    <a:pt x="2336" y="2721"/>
                  </a:cubicBezTo>
                  <a:cubicBezTo>
                    <a:pt x="2536" y="2721"/>
                    <a:pt x="2536" y="2721"/>
                    <a:pt x="2536" y="2721"/>
                  </a:cubicBezTo>
                  <a:cubicBezTo>
                    <a:pt x="2536" y="3103"/>
                    <a:pt x="2536" y="3103"/>
                    <a:pt x="2536" y="3103"/>
                  </a:cubicBezTo>
                  <a:cubicBezTo>
                    <a:pt x="2536" y="3151"/>
                    <a:pt x="2576" y="3191"/>
                    <a:pt x="2624" y="3191"/>
                  </a:cubicBezTo>
                  <a:cubicBezTo>
                    <a:pt x="2673" y="3191"/>
                    <a:pt x="2712" y="3151"/>
                    <a:pt x="2712" y="3103"/>
                  </a:cubicBezTo>
                  <a:cubicBezTo>
                    <a:pt x="2712" y="2721"/>
                    <a:pt x="2712" y="2721"/>
                    <a:pt x="2712" y="2721"/>
                  </a:cubicBezTo>
                  <a:cubicBezTo>
                    <a:pt x="2912" y="2721"/>
                    <a:pt x="2912" y="2721"/>
                    <a:pt x="2912" y="2721"/>
                  </a:cubicBezTo>
                  <a:cubicBezTo>
                    <a:pt x="2912" y="4136"/>
                    <a:pt x="2912" y="4136"/>
                    <a:pt x="2912" y="4136"/>
                  </a:cubicBezTo>
                  <a:cubicBezTo>
                    <a:pt x="2912" y="4185"/>
                    <a:pt x="2951" y="4224"/>
                    <a:pt x="3000" y="4224"/>
                  </a:cubicBezTo>
                  <a:cubicBezTo>
                    <a:pt x="3049" y="4224"/>
                    <a:pt x="3088" y="4185"/>
                    <a:pt x="3088" y="4136"/>
                  </a:cubicBezTo>
                  <a:cubicBezTo>
                    <a:pt x="3088" y="2721"/>
                    <a:pt x="3088" y="2721"/>
                    <a:pt x="3088" y="2721"/>
                  </a:cubicBezTo>
                  <a:cubicBezTo>
                    <a:pt x="3288" y="2721"/>
                    <a:pt x="3288" y="2721"/>
                    <a:pt x="3288" y="2721"/>
                  </a:cubicBezTo>
                  <a:cubicBezTo>
                    <a:pt x="3288" y="3103"/>
                    <a:pt x="3288" y="3103"/>
                    <a:pt x="3288" y="3103"/>
                  </a:cubicBezTo>
                  <a:cubicBezTo>
                    <a:pt x="3288" y="3151"/>
                    <a:pt x="3327" y="3191"/>
                    <a:pt x="3376" y="3191"/>
                  </a:cubicBezTo>
                  <a:cubicBezTo>
                    <a:pt x="3424" y="3191"/>
                    <a:pt x="3464" y="3151"/>
                    <a:pt x="3464" y="3103"/>
                  </a:cubicBezTo>
                  <a:cubicBezTo>
                    <a:pt x="3464" y="2721"/>
                    <a:pt x="3464" y="2721"/>
                    <a:pt x="3464" y="2721"/>
                  </a:cubicBezTo>
                  <a:cubicBezTo>
                    <a:pt x="3664" y="2721"/>
                    <a:pt x="3664" y="2721"/>
                    <a:pt x="3664" y="2721"/>
                  </a:cubicBezTo>
                  <a:cubicBezTo>
                    <a:pt x="3664" y="2986"/>
                    <a:pt x="3664" y="2986"/>
                    <a:pt x="3664" y="2986"/>
                  </a:cubicBezTo>
                  <a:cubicBezTo>
                    <a:pt x="3664" y="3085"/>
                    <a:pt x="3702" y="3178"/>
                    <a:pt x="3772" y="3247"/>
                  </a:cubicBezTo>
                  <a:cubicBezTo>
                    <a:pt x="4350" y="3826"/>
                    <a:pt x="4350" y="3826"/>
                    <a:pt x="4350" y="3826"/>
                  </a:cubicBezTo>
                  <a:cubicBezTo>
                    <a:pt x="4299" y="3929"/>
                    <a:pt x="4316" y="4057"/>
                    <a:pt x="4402" y="4143"/>
                  </a:cubicBezTo>
                  <a:cubicBezTo>
                    <a:pt x="4456" y="4197"/>
                    <a:pt x="4526" y="4224"/>
                    <a:pt x="4597" y="4224"/>
                  </a:cubicBezTo>
                  <a:cubicBezTo>
                    <a:pt x="4668" y="4224"/>
                    <a:pt x="4738" y="4197"/>
                    <a:pt x="4792" y="4143"/>
                  </a:cubicBezTo>
                  <a:cubicBezTo>
                    <a:pt x="4899" y="4036"/>
                    <a:pt x="4899" y="3861"/>
                    <a:pt x="4792" y="3753"/>
                  </a:cubicBezTo>
                  <a:close/>
                  <a:moveTo>
                    <a:pt x="464" y="572"/>
                  </a:moveTo>
                  <a:cubicBezTo>
                    <a:pt x="409" y="572"/>
                    <a:pt x="364" y="528"/>
                    <a:pt x="364" y="472"/>
                  </a:cubicBezTo>
                  <a:cubicBezTo>
                    <a:pt x="364" y="417"/>
                    <a:pt x="409" y="373"/>
                    <a:pt x="464" y="373"/>
                  </a:cubicBezTo>
                  <a:cubicBezTo>
                    <a:pt x="519" y="373"/>
                    <a:pt x="564" y="417"/>
                    <a:pt x="564" y="472"/>
                  </a:cubicBezTo>
                  <a:cubicBezTo>
                    <a:pt x="564" y="528"/>
                    <a:pt x="519" y="572"/>
                    <a:pt x="464" y="572"/>
                  </a:cubicBezTo>
                  <a:close/>
                  <a:moveTo>
                    <a:pt x="346" y="2892"/>
                  </a:moveTo>
                  <a:cubicBezTo>
                    <a:pt x="328" y="2911"/>
                    <a:pt x="302" y="2921"/>
                    <a:pt x="276" y="2921"/>
                  </a:cubicBezTo>
                  <a:cubicBezTo>
                    <a:pt x="249" y="2921"/>
                    <a:pt x="224" y="2911"/>
                    <a:pt x="205" y="2892"/>
                  </a:cubicBezTo>
                  <a:cubicBezTo>
                    <a:pt x="186" y="2873"/>
                    <a:pt x="176" y="2848"/>
                    <a:pt x="176" y="2821"/>
                  </a:cubicBezTo>
                  <a:cubicBezTo>
                    <a:pt x="176" y="2794"/>
                    <a:pt x="186" y="2769"/>
                    <a:pt x="205" y="2750"/>
                  </a:cubicBezTo>
                  <a:cubicBezTo>
                    <a:pt x="224" y="2731"/>
                    <a:pt x="249" y="2721"/>
                    <a:pt x="276" y="2721"/>
                  </a:cubicBezTo>
                  <a:cubicBezTo>
                    <a:pt x="302" y="2721"/>
                    <a:pt x="328" y="2731"/>
                    <a:pt x="346" y="2750"/>
                  </a:cubicBezTo>
                  <a:cubicBezTo>
                    <a:pt x="365" y="2769"/>
                    <a:pt x="376" y="2794"/>
                    <a:pt x="376" y="2821"/>
                  </a:cubicBezTo>
                  <a:cubicBezTo>
                    <a:pt x="376" y="2848"/>
                    <a:pt x="365" y="2873"/>
                    <a:pt x="346" y="2892"/>
                  </a:cubicBezTo>
                  <a:close/>
                  <a:moveTo>
                    <a:pt x="2348" y="3760"/>
                  </a:moveTo>
                  <a:cubicBezTo>
                    <a:pt x="2348" y="3815"/>
                    <a:pt x="2304" y="3860"/>
                    <a:pt x="2248" y="3860"/>
                  </a:cubicBezTo>
                  <a:cubicBezTo>
                    <a:pt x="2193" y="3860"/>
                    <a:pt x="2148" y="3815"/>
                    <a:pt x="2148" y="3760"/>
                  </a:cubicBezTo>
                  <a:cubicBezTo>
                    <a:pt x="2148" y="3705"/>
                    <a:pt x="2193" y="3660"/>
                    <a:pt x="2248" y="3660"/>
                  </a:cubicBezTo>
                  <a:cubicBezTo>
                    <a:pt x="2304" y="3660"/>
                    <a:pt x="2348" y="3705"/>
                    <a:pt x="2348" y="3760"/>
                  </a:cubicBezTo>
                  <a:close/>
                  <a:moveTo>
                    <a:pt x="4668" y="4019"/>
                  </a:moveTo>
                  <a:cubicBezTo>
                    <a:pt x="4629" y="4058"/>
                    <a:pt x="4565" y="4058"/>
                    <a:pt x="4526" y="4019"/>
                  </a:cubicBezTo>
                  <a:cubicBezTo>
                    <a:pt x="4487" y="3980"/>
                    <a:pt x="4487" y="3916"/>
                    <a:pt x="4526" y="3878"/>
                  </a:cubicBezTo>
                  <a:cubicBezTo>
                    <a:pt x="4546" y="3858"/>
                    <a:pt x="4571" y="3848"/>
                    <a:pt x="4597" y="3848"/>
                  </a:cubicBezTo>
                  <a:cubicBezTo>
                    <a:pt x="4623" y="3848"/>
                    <a:pt x="4648" y="3858"/>
                    <a:pt x="4668" y="3878"/>
                  </a:cubicBezTo>
                  <a:cubicBezTo>
                    <a:pt x="4707" y="3916"/>
                    <a:pt x="4707" y="3980"/>
                    <a:pt x="4668" y="40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9" name="Freeform 7">
              <a:extLst>
                <a:ext uri="{FF2B5EF4-FFF2-40B4-BE49-F238E27FC236}">
                  <a16:creationId xmlns:a16="http://schemas.microsoft.com/office/drawing/2014/main" id="{6FB3A7BD-10CB-4962-A377-137A92C0095F}"/>
                </a:ext>
              </a:extLst>
            </p:cNvPr>
            <p:cNvSpPr>
              <a:spLocks noEditPoints="1"/>
            </p:cNvSpPr>
            <p:nvPr/>
          </p:nvSpPr>
          <p:spPr bwMode="auto">
            <a:xfrm>
              <a:off x="-8915400" y="-174625"/>
              <a:ext cx="4014788" cy="4406900"/>
            </a:xfrm>
            <a:custGeom>
              <a:avLst/>
              <a:gdLst>
                <a:gd name="T0" fmla="*/ 1541 w 1866"/>
                <a:gd name="T1" fmla="*/ 393 h 2054"/>
                <a:gd name="T2" fmla="*/ 1197 w 1866"/>
                <a:gd name="T3" fmla="*/ 0 h 2054"/>
                <a:gd name="T4" fmla="*/ 669 w 1866"/>
                <a:gd name="T5" fmla="*/ 0 h 2054"/>
                <a:gd name="T6" fmla="*/ 325 w 1866"/>
                <a:gd name="T7" fmla="*/ 393 h 2054"/>
                <a:gd name="T8" fmla="*/ 92 w 1866"/>
                <a:gd name="T9" fmla="*/ 1042 h 2054"/>
                <a:gd name="T10" fmla="*/ 211 w 1866"/>
                <a:gd name="T11" fmla="*/ 1684 h 2054"/>
                <a:gd name="T12" fmla="*/ 616 w 1866"/>
                <a:gd name="T13" fmla="*/ 2054 h 2054"/>
                <a:gd name="T14" fmla="*/ 1250 w 1866"/>
                <a:gd name="T15" fmla="*/ 2054 h 2054"/>
                <a:gd name="T16" fmla="*/ 1866 w 1866"/>
                <a:gd name="T17" fmla="*/ 1356 h 2054"/>
                <a:gd name="T18" fmla="*/ 1866 w 1866"/>
                <a:gd name="T19" fmla="*/ 792 h 2054"/>
                <a:gd name="T20" fmla="*/ 1691 w 1866"/>
                <a:gd name="T21" fmla="*/ 1356 h 2054"/>
                <a:gd name="T22" fmla="*/ 1382 w 1866"/>
                <a:gd name="T23" fmla="*/ 1335 h 2054"/>
                <a:gd name="T24" fmla="*/ 1329 w 1866"/>
                <a:gd name="T25" fmla="*/ 1503 h 2054"/>
                <a:gd name="T26" fmla="*/ 1250 w 1866"/>
                <a:gd name="T27" fmla="*/ 1879 h 2054"/>
                <a:gd name="T28" fmla="*/ 1021 w 1866"/>
                <a:gd name="T29" fmla="*/ 1121 h 2054"/>
                <a:gd name="T30" fmla="*/ 1338 w 1866"/>
                <a:gd name="T31" fmla="*/ 839 h 2054"/>
                <a:gd name="T32" fmla="*/ 1021 w 1866"/>
                <a:gd name="T33" fmla="*/ 816 h 2054"/>
                <a:gd name="T34" fmla="*/ 933 w 1866"/>
                <a:gd name="T35" fmla="*/ 616 h 2054"/>
                <a:gd name="T36" fmla="*/ 845 w 1866"/>
                <a:gd name="T37" fmla="*/ 1192 h 2054"/>
                <a:gd name="T38" fmla="*/ 638 w 1866"/>
                <a:gd name="T39" fmla="*/ 1205 h 2054"/>
                <a:gd name="T40" fmla="*/ 845 w 1866"/>
                <a:gd name="T41" fmla="*/ 1497 h 2054"/>
                <a:gd name="T42" fmla="*/ 616 w 1866"/>
                <a:gd name="T43" fmla="*/ 1879 h 2054"/>
                <a:gd name="T44" fmla="*/ 441 w 1866"/>
                <a:gd name="T45" fmla="*/ 1559 h 2054"/>
                <a:gd name="T46" fmla="*/ 318 w 1866"/>
                <a:gd name="T47" fmla="*/ 1434 h 2054"/>
                <a:gd name="T48" fmla="*/ 175 w 1866"/>
                <a:gd name="T49" fmla="*/ 1309 h 2054"/>
                <a:gd name="T50" fmla="*/ 490 w 1866"/>
                <a:gd name="T51" fmla="*/ 925 h 2054"/>
                <a:gd name="T52" fmla="*/ 223 w 1866"/>
                <a:gd name="T53" fmla="*/ 925 h 2054"/>
                <a:gd name="T54" fmla="*/ 455 w 1866"/>
                <a:gd name="T55" fmla="*/ 551 h 2054"/>
                <a:gd name="T56" fmla="*/ 514 w 1866"/>
                <a:gd name="T57" fmla="*/ 531 h 2054"/>
                <a:gd name="T58" fmla="*/ 530 w 1866"/>
                <a:gd name="T59" fmla="*/ 414 h 2054"/>
                <a:gd name="T60" fmla="*/ 525 w 1866"/>
                <a:gd name="T61" fmla="*/ 407 h 2054"/>
                <a:gd name="T62" fmla="*/ 492 w 1866"/>
                <a:gd name="T63" fmla="*/ 322 h 2054"/>
                <a:gd name="T64" fmla="*/ 845 w 1866"/>
                <a:gd name="T65" fmla="*/ 322 h 2054"/>
                <a:gd name="T66" fmla="*/ 1021 w 1866"/>
                <a:gd name="T67" fmla="*/ 322 h 2054"/>
                <a:gd name="T68" fmla="*/ 1373 w 1866"/>
                <a:gd name="T69" fmla="*/ 322 h 2054"/>
                <a:gd name="T70" fmla="*/ 1216 w 1866"/>
                <a:gd name="T71" fmla="*/ 414 h 2054"/>
                <a:gd name="T72" fmla="*/ 1284 w 1866"/>
                <a:gd name="T73" fmla="*/ 576 h 2054"/>
                <a:gd name="T74" fmla="*/ 1408 w 1866"/>
                <a:gd name="T75" fmla="*/ 551 h 2054"/>
                <a:gd name="T76" fmla="*/ 1691 w 1866"/>
                <a:gd name="T77" fmla="*/ 792 h 2054"/>
                <a:gd name="T78" fmla="*/ 1508 w 1866"/>
                <a:gd name="T79" fmla="*/ 1074 h 2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6" h="2054">
                  <a:moveTo>
                    <a:pt x="1866" y="792"/>
                  </a:moveTo>
                  <a:cubicBezTo>
                    <a:pt x="1866" y="604"/>
                    <a:pt x="1729" y="445"/>
                    <a:pt x="1541" y="393"/>
                  </a:cubicBezTo>
                  <a:cubicBezTo>
                    <a:pt x="1546" y="370"/>
                    <a:pt x="1549" y="347"/>
                    <a:pt x="1549" y="322"/>
                  </a:cubicBezTo>
                  <a:cubicBezTo>
                    <a:pt x="1549" y="145"/>
                    <a:pt x="1391" y="0"/>
                    <a:pt x="1197" y="0"/>
                  </a:cubicBezTo>
                  <a:cubicBezTo>
                    <a:pt x="1092" y="0"/>
                    <a:pt x="998" y="42"/>
                    <a:pt x="933" y="109"/>
                  </a:cubicBezTo>
                  <a:cubicBezTo>
                    <a:pt x="868" y="42"/>
                    <a:pt x="774" y="0"/>
                    <a:pt x="669" y="0"/>
                  </a:cubicBezTo>
                  <a:cubicBezTo>
                    <a:pt x="475" y="0"/>
                    <a:pt x="317" y="145"/>
                    <a:pt x="317" y="322"/>
                  </a:cubicBezTo>
                  <a:cubicBezTo>
                    <a:pt x="317" y="347"/>
                    <a:pt x="320" y="370"/>
                    <a:pt x="325" y="393"/>
                  </a:cubicBezTo>
                  <a:cubicBezTo>
                    <a:pt x="137" y="445"/>
                    <a:pt x="0" y="604"/>
                    <a:pt x="0" y="792"/>
                  </a:cubicBezTo>
                  <a:cubicBezTo>
                    <a:pt x="0" y="884"/>
                    <a:pt x="32" y="971"/>
                    <a:pt x="92" y="1042"/>
                  </a:cubicBezTo>
                  <a:cubicBezTo>
                    <a:pt x="34" y="1118"/>
                    <a:pt x="0" y="1211"/>
                    <a:pt x="0" y="1309"/>
                  </a:cubicBezTo>
                  <a:cubicBezTo>
                    <a:pt x="0" y="1458"/>
                    <a:pt x="80" y="1598"/>
                    <a:pt x="211" y="1684"/>
                  </a:cubicBezTo>
                  <a:cubicBezTo>
                    <a:pt x="211" y="1684"/>
                    <a:pt x="211" y="1684"/>
                    <a:pt x="211" y="1685"/>
                  </a:cubicBezTo>
                  <a:cubicBezTo>
                    <a:pt x="211" y="1888"/>
                    <a:pt x="393" y="2054"/>
                    <a:pt x="616" y="2054"/>
                  </a:cubicBezTo>
                  <a:cubicBezTo>
                    <a:pt x="744" y="2054"/>
                    <a:pt x="859" y="1999"/>
                    <a:pt x="933" y="1914"/>
                  </a:cubicBezTo>
                  <a:cubicBezTo>
                    <a:pt x="1007" y="1999"/>
                    <a:pt x="1122" y="2054"/>
                    <a:pt x="1250" y="2054"/>
                  </a:cubicBezTo>
                  <a:cubicBezTo>
                    <a:pt x="1465" y="2054"/>
                    <a:pt x="1641" y="1901"/>
                    <a:pt x="1654" y="1707"/>
                  </a:cubicBezTo>
                  <a:cubicBezTo>
                    <a:pt x="1785" y="1632"/>
                    <a:pt x="1866" y="1499"/>
                    <a:pt x="1866" y="1356"/>
                  </a:cubicBezTo>
                  <a:cubicBezTo>
                    <a:pt x="1866" y="1250"/>
                    <a:pt x="1821" y="1150"/>
                    <a:pt x="1744" y="1074"/>
                  </a:cubicBezTo>
                  <a:cubicBezTo>
                    <a:pt x="1821" y="998"/>
                    <a:pt x="1866" y="898"/>
                    <a:pt x="1866" y="792"/>
                  </a:cubicBezTo>
                  <a:close/>
                  <a:moveTo>
                    <a:pt x="1555" y="1152"/>
                  </a:moveTo>
                  <a:cubicBezTo>
                    <a:pt x="1640" y="1196"/>
                    <a:pt x="1691" y="1273"/>
                    <a:pt x="1691" y="1356"/>
                  </a:cubicBezTo>
                  <a:cubicBezTo>
                    <a:pt x="1691" y="1418"/>
                    <a:pt x="1662" y="1477"/>
                    <a:pt x="1613" y="1521"/>
                  </a:cubicBezTo>
                  <a:cubicBezTo>
                    <a:pt x="1567" y="1435"/>
                    <a:pt x="1485" y="1367"/>
                    <a:pt x="1382" y="1335"/>
                  </a:cubicBezTo>
                  <a:cubicBezTo>
                    <a:pt x="1336" y="1320"/>
                    <a:pt x="1286" y="1346"/>
                    <a:pt x="1272" y="1392"/>
                  </a:cubicBezTo>
                  <a:cubicBezTo>
                    <a:pt x="1257" y="1439"/>
                    <a:pt x="1283" y="1488"/>
                    <a:pt x="1329" y="1503"/>
                  </a:cubicBezTo>
                  <a:cubicBezTo>
                    <a:pt x="1419" y="1531"/>
                    <a:pt x="1479" y="1604"/>
                    <a:pt x="1479" y="1685"/>
                  </a:cubicBezTo>
                  <a:cubicBezTo>
                    <a:pt x="1479" y="1792"/>
                    <a:pt x="1376" y="1879"/>
                    <a:pt x="1250" y="1879"/>
                  </a:cubicBezTo>
                  <a:cubicBezTo>
                    <a:pt x="1124" y="1879"/>
                    <a:pt x="1021" y="1792"/>
                    <a:pt x="1021" y="1685"/>
                  </a:cubicBezTo>
                  <a:cubicBezTo>
                    <a:pt x="1021" y="1121"/>
                    <a:pt x="1021" y="1121"/>
                    <a:pt x="1021" y="1121"/>
                  </a:cubicBezTo>
                  <a:cubicBezTo>
                    <a:pt x="1021" y="1014"/>
                    <a:pt x="1124" y="927"/>
                    <a:pt x="1250" y="927"/>
                  </a:cubicBezTo>
                  <a:cubicBezTo>
                    <a:pt x="1299" y="927"/>
                    <a:pt x="1338" y="888"/>
                    <a:pt x="1338" y="839"/>
                  </a:cubicBezTo>
                  <a:cubicBezTo>
                    <a:pt x="1338" y="791"/>
                    <a:pt x="1299" y="751"/>
                    <a:pt x="1250" y="751"/>
                  </a:cubicBezTo>
                  <a:cubicBezTo>
                    <a:pt x="1165" y="751"/>
                    <a:pt x="1086" y="775"/>
                    <a:pt x="1021" y="816"/>
                  </a:cubicBezTo>
                  <a:cubicBezTo>
                    <a:pt x="1021" y="704"/>
                    <a:pt x="1021" y="704"/>
                    <a:pt x="1021" y="704"/>
                  </a:cubicBezTo>
                  <a:cubicBezTo>
                    <a:pt x="1021" y="656"/>
                    <a:pt x="981" y="616"/>
                    <a:pt x="933" y="616"/>
                  </a:cubicBezTo>
                  <a:cubicBezTo>
                    <a:pt x="884" y="616"/>
                    <a:pt x="845" y="656"/>
                    <a:pt x="845" y="704"/>
                  </a:cubicBezTo>
                  <a:cubicBezTo>
                    <a:pt x="845" y="1192"/>
                    <a:pt x="845" y="1192"/>
                    <a:pt x="845" y="1192"/>
                  </a:cubicBezTo>
                  <a:cubicBezTo>
                    <a:pt x="815" y="1173"/>
                    <a:pt x="783" y="1158"/>
                    <a:pt x="748" y="1147"/>
                  </a:cubicBezTo>
                  <a:cubicBezTo>
                    <a:pt x="702" y="1133"/>
                    <a:pt x="652" y="1158"/>
                    <a:pt x="638" y="1205"/>
                  </a:cubicBezTo>
                  <a:cubicBezTo>
                    <a:pt x="623" y="1251"/>
                    <a:pt x="649" y="1300"/>
                    <a:pt x="695" y="1315"/>
                  </a:cubicBezTo>
                  <a:cubicBezTo>
                    <a:pt x="785" y="1343"/>
                    <a:pt x="845" y="1416"/>
                    <a:pt x="845" y="1497"/>
                  </a:cubicBezTo>
                  <a:cubicBezTo>
                    <a:pt x="845" y="1685"/>
                    <a:pt x="845" y="1685"/>
                    <a:pt x="845" y="1685"/>
                  </a:cubicBezTo>
                  <a:cubicBezTo>
                    <a:pt x="845" y="1792"/>
                    <a:pt x="742" y="1879"/>
                    <a:pt x="616" y="1879"/>
                  </a:cubicBezTo>
                  <a:cubicBezTo>
                    <a:pt x="490" y="1879"/>
                    <a:pt x="387" y="1792"/>
                    <a:pt x="387" y="1685"/>
                  </a:cubicBezTo>
                  <a:cubicBezTo>
                    <a:pt x="387" y="1639"/>
                    <a:pt x="406" y="1594"/>
                    <a:pt x="441" y="1559"/>
                  </a:cubicBezTo>
                  <a:cubicBezTo>
                    <a:pt x="476" y="1525"/>
                    <a:pt x="476" y="1469"/>
                    <a:pt x="442" y="1435"/>
                  </a:cubicBezTo>
                  <a:cubicBezTo>
                    <a:pt x="408" y="1400"/>
                    <a:pt x="352" y="1400"/>
                    <a:pt x="318" y="1434"/>
                  </a:cubicBezTo>
                  <a:cubicBezTo>
                    <a:pt x="296" y="1455"/>
                    <a:pt x="278" y="1478"/>
                    <a:pt x="263" y="1503"/>
                  </a:cubicBezTo>
                  <a:cubicBezTo>
                    <a:pt x="208" y="1450"/>
                    <a:pt x="175" y="1381"/>
                    <a:pt x="175" y="1309"/>
                  </a:cubicBezTo>
                  <a:cubicBezTo>
                    <a:pt x="175" y="1179"/>
                    <a:pt x="278" y="1064"/>
                    <a:pt x="424" y="1031"/>
                  </a:cubicBezTo>
                  <a:cubicBezTo>
                    <a:pt x="471" y="1020"/>
                    <a:pt x="501" y="973"/>
                    <a:pt x="490" y="925"/>
                  </a:cubicBezTo>
                  <a:cubicBezTo>
                    <a:pt x="479" y="878"/>
                    <a:pt x="432" y="848"/>
                    <a:pt x="385" y="859"/>
                  </a:cubicBezTo>
                  <a:cubicBezTo>
                    <a:pt x="326" y="873"/>
                    <a:pt x="271" y="895"/>
                    <a:pt x="223" y="925"/>
                  </a:cubicBezTo>
                  <a:cubicBezTo>
                    <a:pt x="192" y="886"/>
                    <a:pt x="175" y="840"/>
                    <a:pt x="175" y="792"/>
                  </a:cubicBezTo>
                  <a:cubicBezTo>
                    <a:pt x="175" y="660"/>
                    <a:pt x="301" y="552"/>
                    <a:pt x="455" y="551"/>
                  </a:cubicBezTo>
                  <a:cubicBezTo>
                    <a:pt x="456" y="551"/>
                    <a:pt x="457" y="551"/>
                    <a:pt x="458" y="551"/>
                  </a:cubicBezTo>
                  <a:cubicBezTo>
                    <a:pt x="478" y="551"/>
                    <a:pt x="498" y="545"/>
                    <a:pt x="514" y="531"/>
                  </a:cubicBezTo>
                  <a:cubicBezTo>
                    <a:pt x="548" y="502"/>
                    <a:pt x="555" y="454"/>
                    <a:pt x="532" y="417"/>
                  </a:cubicBezTo>
                  <a:cubicBezTo>
                    <a:pt x="531" y="416"/>
                    <a:pt x="531" y="415"/>
                    <a:pt x="530" y="414"/>
                  </a:cubicBezTo>
                  <a:cubicBezTo>
                    <a:pt x="530" y="414"/>
                    <a:pt x="529" y="413"/>
                    <a:pt x="529" y="413"/>
                  </a:cubicBezTo>
                  <a:cubicBezTo>
                    <a:pt x="528" y="411"/>
                    <a:pt x="526" y="409"/>
                    <a:pt x="525" y="407"/>
                  </a:cubicBezTo>
                  <a:cubicBezTo>
                    <a:pt x="525" y="407"/>
                    <a:pt x="525" y="407"/>
                    <a:pt x="525" y="407"/>
                  </a:cubicBezTo>
                  <a:cubicBezTo>
                    <a:pt x="510" y="389"/>
                    <a:pt x="492" y="361"/>
                    <a:pt x="492" y="322"/>
                  </a:cubicBezTo>
                  <a:cubicBezTo>
                    <a:pt x="492" y="241"/>
                    <a:pt x="572" y="175"/>
                    <a:pt x="669" y="175"/>
                  </a:cubicBezTo>
                  <a:cubicBezTo>
                    <a:pt x="766" y="175"/>
                    <a:pt x="845" y="241"/>
                    <a:pt x="845" y="322"/>
                  </a:cubicBezTo>
                  <a:cubicBezTo>
                    <a:pt x="845" y="371"/>
                    <a:pt x="884" y="410"/>
                    <a:pt x="933" y="410"/>
                  </a:cubicBezTo>
                  <a:cubicBezTo>
                    <a:pt x="982" y="410"/>
                    <a:pt x="1021" y="371"/>
                    <a:pt x="1021" y="322"/>
                  </a:cubicBezTo>
                  <a:cubicBezTo>
                    <a:pt x="1021" y="241"/>
                    <a:pt x="1100" y="175"/>
                    <a:pt x="1197" y="175"/>
                  </a:cubicBezTo>
                  <a:cubicBezTo>
                    <a:pt x="1294" y="175"/>
                    <a:pt x="1373" y="241"/>
                    <a:pt x="1373" y="322"/>
                  </a:cubicBezTo>
                  <a:cubicBezTo>
                    <a:pt x="1373" y="344"/>
                    <a:pt x="1368" y="363"/>
                    <a:pt x="1360" y="378"/>
                  </a:cubicBezTo>
                  <a:cubicBezTo>
                    <a:pt x="1310" y="382"/>
                    <a:pt x="1262" y="395"/>
                    <a:pt x="1216" y="414"/>
                  </a:cubicBezTo>
                  <a:cubicBezTo>
                    <a:pt x="1171" y="433"/>
                    <a:pt x="1150" y="484"/>
                    <a:pt x="1169" y="529"/>
                  </a:cubicBezTo>
                  <a:cubicBezTo>
                    <a:pt x="1188" y="574"/>
                    <a:pt x="1240" y="595"/>
                    <a:pt x="1284" y="576"/>
                  </a:cubicBezTo>
                  <a:cubicBezTo>
                    <a:pt x="1322" y="560"/>
                    <a:pt x="1363" y="552"/>
                    <a:pt x="1406" y="551"/>
                  </a:cubicBezTo>
                  <a:cubicBezTo>
                    <a:pt x="1407" y="551"/>
                    <a:pt x="1408" y="551"/>
                    <a:pt x="1408" y="551"/>
                  </a:cubicBezTo>
                  <a:cubicBezTo>
                    <a:pt x="1409" y="551"/>
                    <a:pt x="1410" y="551"/>
                    <a:pt x="1411" y="551"/>
                  </a:cubicBezTo>
                  <a:cubicBezTo>
                    <a:pt x="1565" y="552"/>
                    <a:pt x="1691" y="660"/>
                    <a:pt x="1691" y="792"/>
                  </a:cubicBezTo>
                  <a:cubicBezTo>
                    <a:pt x="1691" y="875"/>
                    <a:pt x="1640" y="952"/>
                    <a:pt x="1555" y="996"/>
                  </a:cubicBezTo>
                  <a:cubicBezTo>
                    <a:pt x="1526" y="1011"/>
                    <a:pt x="1508" y="1041"/>
                    <a:pt x="1508" y="1074"/>
                  </a:cubicBezTo>
                  <a:cubicBezTo>
                    <a:pt x="1508" y="1107"/>
                    <a:pt x="1526" y="1136"/>
                    <a:pt x="1555" y="11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0" name="Title 2">
            <a:extLst>
              <a:ext uri="{FF2B5EF4-FFF2-40B4-BE49-F238E27FC236}">
                <a16:creationId xmlns:a16="http://schemas.microsoft.com/office/drawing/2014/main" id="{F8F48CFE-D144-4037-8E62-8BBEDC0603C1}"/>
              </a:ext>
            </a:extLst>
          </p:cNvPr>
          <p:cNvSpPr txBox="1">
            <a:spLocks/>
          </p:cNvSpPr>
          <p:nvPr/>
        </p:nvSpPr>
        <p:spPr>
          <a:xfrm>
            <a:off x="5807968" y="3993555"/>
            <a:ext cx="432048" cy="360040"/>
          </a:xfrm>
          <a:prstGeom prst="rect">
            <a:avLst/>
          </a:prstGeom>
        </p:spPr>
        <p:txBody>
          <a:bodyPr vert="horz" lIns="121899" tIns="60949" rIns="121899" bIns="60949" rtlCol="0" anchor="b">
            <a:noAutofit/>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IN" sz="4500" dirty="0">
                <a:solidFill>
                  <a:schemeClr val="bg1"/>
                </a:solidFill>
              </a:rPr>
              <a:t>.</a:t>
            </a:r>
          </a:p>
        </p:txBody>
      </p:sp>
      <p:sp>
        <p:nvSpPr>
          <p:cNvPr id="5" name="Subtitle 4">
            <a:extLst>
              <a:ext uri="{FF2B5EF4-FFF2-40B4-BE49-F238E27FC236}">
                <a16:creationId xmlns:a16="http://schemas.microsoft.com/office/drawing/2014/main" id="{EFF97528-0532-4EC4-A89C-C898032B2383}"/>
              </a:ext>
            </a:extLst>
          </p:cNvPr>
          <p:cNvSpPr>
            <a:spLocks noGrp="1"/>
          </p:cNvSpPr>
          <p:nvPr>
            <p:ph type="subTitle" idx="1"/>
          </p:nvPr>
        </p:nvSpPr>
        <p:spPr>
          <a:xfrm>
            <a:off x="1919536" y="2776962"/>
            <a:ext cx="10383954" cy="1216593"/>
          </a:xfrm>
        </p:spPr>
        <p:txBody>
          <a:bodyPr>
            <a:normAutofit fontScale="40000" lnSpcReduction="20000"/>
          </a:bodyPr>
          <a:lstStyle/>
          <a:p>
            <a:pPr algn="l"/>
            <a:r>
              <a:rPr lang="vi-VN" sz="8000" dirty="0">
                <a:solidFill>
                  <a:schemeClr val="bg1"/>
                </a:solidFill>
                <a:latin typeface="+mj-lt"/>
              </a:rPr>
              <a:t>Xây dựng ứng dụng chatroom </a:t>
            </a:r>
          </a:p>
          <a:p>
            <a:pPr algn="l"/>
            <a:r>
              <a:rPr lang="vi-VN" sz="8000" dirty="0">
                <a:solidFill>
                  <a:schemeClr val="bg1"/>
                </a:solidFill>
                <a:latin typeface="+mj-lt"/>
              </a:rPr>
              <a:t>(phòng chat, nhiều người tham gia trò chuyện với nhau)</a:t>
            </a:r>
          </a:p>
          <a:p>
            <a:pPr algn="l"/>
            <a:endParaRPr lang="vi-VN" dirty="0">
              <a:solidFill>
                <a:schemeClr val="bg1"/>
              </a:solidFill>
            </a:endParaRPr>
          </a:p>
        </p:txBody>
      </p:sp>
      <p:sp>
        <p:nvSpPr>
          <p:cNvPr id="13" name="Title 2">
            <a:extLst>
              <a:ext uri="{FF2B5EF4-FFF2-40B4-BE49-F238E27FC236}">
                <a16:creationId xmlns:a16="http://schemas.microsoft.com/office/drawing/2014/main" id="{85510E22-0714-4E77-8BC1-2B6708D72BD2}"/>
              </a:ext>
            </a:extLst>
          </p:cNvPr>
          <p:cNvSpPr txBox="1">
            <a:spLocks/>
          </p:cNvSpPr>
          <p:nvPr/>
        </p:nvSpPr>
        <p:spPr>
          <a:xfrm>
            <a:off x="7505221" y="4887930"/>
            <a:ext cx="4798269" cy="1344084"/>
          </a:xfrm>
          <a:prstGeom prst="rect">
            <a:avLst/>
          </a:prstGeom>
        </p:spPr>
        <p:txBody>
          <a:bodyPr vert="horz" lIns="121899" tIns="60949" rIns="121899" bIns="60949" rtlCol="0" anchor="b">
            <a:noAutofit/>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algn="l"/>
            <a:endParaRPr lang="vi-VN" sz="2400" dirty="0">
              <a:solidFill>
                <a:schemeClr val="bg1"/>
              </a:solidFill>
              <a:latin typeface="Times New Roman" panose="02020603050405020304" pitchFamily="18" charset="0"/>
              <a:cs typeface="Times New Roman" panose="02020603050405020304" pitchFamily="18" charset="0"/>
            </a:endParaRPr>
          </a:p>
          <a:p>
            <a:pPr algn="l"/>
            <a:r>
              <a:rPr lang="vi-VN" sz="2400" b="0" dirty="0">
                <a:solidFill>
                  <a:schemeClr val="bg1"/>
                </a:solidFill>
                <a:latin typeface="Times New Roman" panose="02020603050405020304" pitchFamily="18" charset="0"/>
                <a:cs typeface="Times New Roman" panose="02020603050405020304" pitchFamily="18" charset="0"/>
              </a:rPr>
              <a:t>SVTH:</a:t>
            </a:r>
            <a:r>
              <a:rPr lang="vi-VN" sz="2400" dirty="0">
                <a:solidFill>
                  <a:schemeClr val="bg1"/>
                </a:solidFill>
                <a:latin typeface="Times New Roman" panose="02020603050405020304" pitchFamily="18" charset="0"/>
                <a:cs typeface="Times New Roman" panose="02020603050405020304" pitchFamily="18" charset="0"/>
              </a:rPr>
              <a:t> Lê Hoàng Tú(102160270)</a:t>
            </a:r>
          </a:p>
          <a:p>
            <a:pPr algn="l"/>
            <a:r>
              <a:rPr lang="vi-VN" sz="2400" b="0" dirty="0">
                <a:solidFill>
                  <a:schemeClr val="bg1"/>
                </a:solidFill>
                <a:latin typeface="Times New Roman" panose="02020603050405020304" pitchFamily="18" charset="0"/>
                <a:cs typeface="Times New Roman" panose="02020603050405020304" pitchFamily="18" charset="0"/>
              </a:rPr>
              <a:t>Lớp: </a:t>
            </a:r>
            <a:r>
              <a:rPr lang="vi-VN" sz="2400" dirty="0">
                <a:solidFill>
                  <a:schemeClr val="bg1"/>
                </a:solidFill>
                <a:latin typeface="Times New Roman" panose="02020603050405020304" pitchFamily="18" charset="0"/>
                <a:cs typeface="Times New Roman" panose="02020603050405020304" pitchFamily="18" charset="0"/>
              </a:rPr>
              <a:t>16TCLC3</a:t>
            </a:r>
            <a:endParaRPr lang="vi-VN" sz="2400" b="0" dirty="0">
              <a:solidFill>
                <a:schemeClr val="bg1"/>
              </a:solidFill>
              <a:latin typeface="Times New Roman" panose="02020603050405020304" pitchFamily="18" charset="0"/>
              <a:cs typeface="Times New Roman" panose="02020603050405020304" pitchFamily="18" charset="0"/>
            </a:endParaRPr>
          </a:p>
          <a:p>
            <a:pPr algn="l"/>
            <a:r>
              <a:rPr lang="vi-VN" sz="2400" b="0" dirty="0">
                <a:solidFill>
                  <a:schemeClr val="bg1"/>
                </a:solidFill>
                <a:latin typeface="Times New Roman" panose="02020603050405020304" pitchFamily="18" charset="0"/>
                <a:cs typeface="Times New Roman" panose="02020603050405020304" pitchFamily="18" charset="0"/>
              </a:rPr>
              <a:t>CBHD: </a:t>
            </a:r>
            <a:r>
              <a:rPr lang="vi-VN" sz="2400" dirty="0">
                <a:solidFill>
                  <a:schemeClr val="bg1"/>
                </a:solidFill>
                <a:latin typeface="Times New Roman" panose="02020603050405020304" pitchFamily="18" charset="0"/>
                <a:cs typeface="Times New Roman" panose="02020603050405020304" pitchFamily="18" charset="0"/>
              </a:rPr>
              <a:t>Nguyễn Thị Lệ Quyên</a:t>
            </a:r>
            <a:endParaRPr lang="en-IN" sz="2400"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9463067"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XÂY DỰNG ỨNG DỤNG</a:t>
            </a: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XÂY DỰNG ỨNG DỤNG</a:t>
            </a:r>
          </a:p>
        </p:txBody>
      </p:sp>
      <p:pic>
        <p:nvPicPr>
          <p:cNvPr id="122" name="Picture 121">
            <a:extLst>
              <a:ext uri="{FF2B5EF4-FFF2-40B4-BE49-F238E27FC236}">
                <a16:creationId xmlns:a16="http://schemas.microsoft.com/office/drawing/2014/main" id="{A7FA4D3E-342C-49B0-8D54-4249670487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6110" y="2140455"/>
            <a:ext cx="8837534" cy="3803145"/>
          </a:xfrm>
          <a:prstGeom prst="rect">
            <a:avLst/>
          </a:prstGeom>
          <a:noFill/>
          <a:ln>
            <a:noFill/>
          </a:ln>
        </p:spPr>
      </p:pic>
      <p:sp>
        <p:nvSpPr>
          <p:cNvPr id="124" name="Rectangle 123">
            <a:extLst>
              <a:ext uri="{FF2B5EF4-FFF2-40B4-BE49-F238E27FC236}">
                <a16:creationId xmlns:a16="http://schemas.microsoft.com/office/drawing/2014/main" id="{980A1752-A95F-4E00-80D1-1B78846B8221}"/>
              </a:ext>
            </a:extLst>
          </p:cNvPr>
          <p:cNvSpPr/>
          <p:nvPr/>
        </p:nvSpPr>
        <p:spPr>
          <a:xfrm>
            <a:off x="3236787" y="6100629"/>
            <a:ext cx="7074825" cy="406330"/>
          </a:xfrm>
          <a:prstGeom prst="rect">
            <a:avLst/>
          </a:prstGeom>
        </p:spPr>
        <p:txBody>
          <a:bodyPr wrap="square">
            <a:spAutoFit/>
          </a:bodyPr>
          <a:lstStyle/>
          <a:p>
            <a:pPr lvl="0" algn="just" hangingPunct="0">
              <a:lnSpc>
                <a:spcPct val="110000"/>
              </a:lnSpc>
              <a:spcBef>
                <a:spcPts val="600"/>
              </a:spcBef>
              <a:spcAft>
                <a:spcPts val="0"/>
              </a:spcAft>
            </a:pPr>
            <a:r>
              <a:rPr lang="vi-VN" sz="2000" i="1" dirty="0">
                <a:solidFill>
                  <a:schemeClr val="bg1"/>
                </a:solidFill>
                <a:latin typeface="Times New Roman" panose="02020603050405020304" pitchFamily="18" charset="0"/>
                <a:ea typeface="Times New Roman" panose="02020603050405020304" pitchFamily="18" charset="0"/>
              </a:rPr>
              <a:t>HÌNH 8 – GIAO DIỆN CÁC CLIENT ĐANG CHAT VỚI NHAU</a:t>
            </a:r>
            <a:endParaRPr lang="vi-VN" sz="20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935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9463067"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XÂY DỰNG ỨNG DỤNG</a:t>
            </a: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XÂY DỰNG ỨNG DỤNG</a:t>
            </a:r>
          </a:p>
        </p:txBody>
      </p:sp>
      <p:pic>
        <p:nvPicPr>
          <p:cNvPr id="123" name="Picture 122">
            <a:extLst>
              <a:ext uri="{FF2B5EF4-FFF2-40B4-BE49-F238E27FC236}">
                <a16:creationId xmlns:a16="http://schemas.microsoft.com/office/drawing/2014/main" id="{916CFCAD-1F56-41D6-80B7-6AABCB2D1BD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1210" y="2251077"/>
            <a:ext cx="8543290" cy="4071937"/>
          </a:xfrm>
          <a:prstGeom prst="rect">
            <a:avLst/>
          </a:prstGeom>
          <a:noFill/>
          <a:ln>
            <a:noFill/>
          </a:ln>
        </p:spPr>
      </p:pic>
      <p:sp>
        <p:nvSpPr>
          <p:cNvPr id="124" name="Rectangle 123">
            <a:extLst>
              <a:ext uri="{FF2B5EF4-FFF2-40B4-BE49-F238E27FC236}">
                <a16:creationId xmlns:a16="http://schemas.microsoft.com/office/drawing/2014/main" id="{89F8515F-645B-4AA4-BD6B-24DF0E18789F}"/>
              </a:ext>
            </a:extLst>
          </p:cNvPr>
          <p:cNvSpPr/>
          <p:nvPr/>
        </p:nvSpPr>
        <p:spPr>
          <a:xfrm>
            <a:off x="4289568" y="6323014"/>
            <a:ext cx="5037311" cy="406330"/>
          </a:xfrm>
          <a:prstGeom prst="rect">
            <a:avLst/>
          </a:prstGeom>
        </p:spPr>
        <p:txBody>
          <a:bodyPr wrap="square">
            <a:spAutoFit/>
          </a:bodyPr>
          <a:lstStyle/>
          <a:p>
            <a:pPr lvl="0" algn="just" hangingPunct="0">
              <a:lnSpc>
                <a:spcPct val="110000"/>
              </a:lnSpc>
              <a:spcBef>
                <a:spcPts val="600"/>
              </a:spcBef>
              <a:spcAft>
                <a:spcPts val="0"/>
              </a:spcAft>
            </a:pPr>
            <a:r>
              <a:rPr lang="vi-VN" sz="2000" i="1" dirty="0">
                <a:solidFill>
                  <a:schemeClr val="bg1"/>
                </a:solidFill>
                <a:latin typeface="Times New Roman" panose="02020603050405020304" pitchFamily="18" charset="0"/>
                <a:ea typeface="Times New Roman" panose="02020603050405020304" pitchFamily="18" charset="0"/>
              </a:rPr>
              <a:t>HÌNH 9 – GIAO DIỆN CLIENT GỬI ẢNH</a:t>
            </a:r>
            <a:endParaRPr lang="vi-VN" sz="20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3898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9463067"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XÂY DỰNG ỨNG DỤNG</a:t>
            </a: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XÂY DỰNG ỨNG DỤNG</a:t>
            </a:r>
          </a:p>
        </p:txBody>
      </p:sp>
      <p:pic>
        <p:nvPicPr>
          <p:cNvPr id="123" name="Picture 122">
            <a:extLst>
              <a:ext uri="{FF2B5EF4-FFF2-40B4-BE49-F238E27FC236}">
                <a16:creationId xmlns:a16="http://schemas.microsoft.com/office/drawing/2014/main" id="{7012CB84-C761-4968-8253-2BE9BB01C6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5719" y="2140455"/>
            <a:ext cx="9178290" cy="4035262"/>
          </a:xfrm>
          <a:prstGeom prst="rect">
            <a:avLst/>
          </a:prstGeom>
          <a:noFill/>
          <a:ln>
            <a:noFill/>
          </a:ln>
        </p:spPr>
      </p:pic>
      <p:sp>
        <p:nvSpPr>
          <p:cNvPr id="124" name="Rectangle 123">
            <a:extLst>
              <a:ext uri="{FF2B5EF4-FFF2-40B4-BE49-F238E27FC236}">
                <a16:creationId xmlns:a16="http://schemas.microsoft.com/office/drawing/2014/main" id="{37788046-DDD8-420D-AF2F-142216CBC300}"/>
              </a:ext>
            </a:extLst>
          </p:cNvPr>
          <p:cNvSpPr/>
          <p:nvPr/>
        </p:nvSpPr>
        <p:spPr>
          <a:xfrm>
            <a:off x="4500583" y="6327573"/>
            <a:ext cx="5037311" cy="406330"/>
          </a:xfrm>
          <a:prstGeom prst="rect">
            <a:avLst/>
          </a:prstGeom>
        </p:spPr>
        <p:txBody>
          <a:bodyPr wrap="square">
            <a:spAutoFit/>
          </a:bodyPr>
          <a:lstStyle/>
          <a:p>
            <a:pPr lvl="0" algn="just" hangingPunct="0">
              <a:lnSpc>
                <a:spcPct val="110000"/>
              </a:lnSpc>
              <a:spcBef>
                <a:spcPts val="600"/>
              </a:spcBef>
              <a:spcAft>
                <a:spcPts val="0"/>
              </a:spcAft>
            </a:pPr>
            <a:r>
              <a:rPr lang="vi-VN" sz="2000" i="1" dirty="0">
                <a:solidFill>
                  <a:schemeClr val="bg1"/>
                </a:solidFill>
                <a:latin typeface="Times New Roman" panose="02020603050405020304" pitchFamily="18" charset="0"/>
                <a:ea typeface="Times New Roman" panose="02020603050405020304" pitchFamily="18" charset="0"/>
              </a:rPr>
              <a:t>HÌNH 10 – GIAO DIỆN CLIENT GỬI ẢNH</a:t>
            </a:r>
            <a:endParaRPr lang="vi-VN" sz="20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1588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9463067"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XÂY DỰNG ỨNG DỤNG</a:t>
            </a: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XÂY DỰNG ỨNG DỤNG</a:t>
            </a:r>
          </a:p>
        </p:txBody>
      </p:sp>
      <p:pic>
        <p:nvPicPr>
          <p:cNvPr id="122" name="Picture 121">
            <a:extLst>
              <a:ext uri="{FF2B5EF4-FFF2-40B4-BE49-F238E27FC236}">
                <a16:creationId xmlns:a16="http://schemas.microsoft.com/office/drawing/2014/main" id="{3447E804-4F8B-4DCD-B091-69344106C7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37720" y="2140455"/>
            <a:ext cx="4243025" cy="3867352"/>
          </a:xfrm>
          <a:prstGeom prst="rect">
            <a:avLst/>
          </a:prstGeom>
          <a:noFill/>
          <a:ln>
            <a:noFill/>
          </a:ln>
        </p:spPr>
      </p:pic>
      <p:pic>
        <p:nvPicPr>
          <p:cNvPr id="124" name="Picture 123">
            <a:extLst>
              <a:ext uri="{FF2B5EF4-FFF2-40B4-BE49-F238E27FC236}">
                <a16:creationId xmlns:a16="http://schemas.microsoft.com/office/drawing/2014/main" id="{87F94CDA-40F7-403D-8100-35E4F36EB44E}"/>
              </a:ext>
            </a:extLst>
          </p:cNvPr>
          <p:cNvPicPr/>
          <p:nvPr/>
        </p:nvPicPr>
        <p:blipFill>
          <a:blip r:embed="rId4">
            <a:extLst>
              <a:ext uri="{28A0092B-C50C-407E-A947-70E740481C1C}">
                <a14:useLocalDpi xmlns:a14="http://schemas.microsoft.com/office/drawing/2010/main" val="0"/>
              </a:ext>
            </a:extLst>
          </a:blip>
          <a:srcRect l="977"/>
          <a:stretch>
            <a:fillRect/>
          </a:stretch>
        </p:blipFill>
        <p:spPr bwMode="auto">
          <a:xfrm>
            <a:off x="6459310" y="2111136"/>
            <a:ext cx="4243025" cy="3896671"/>
          </a:xfrm>
          <a:prstGeom prst="rect">
            <a:avLst/>
          </a:prstGeom>
          <a:noFill/>
          <a:ln>
            <a:noFill/>
          </a:ln>
        </p:spPr>
      </p:pic>
      <p:sp>
        <p:nvSpPr>
          <p:cNvPr id="125" name="Rectangle 124">
            <a:extLst>
              <a:ext uri="{FF2B5EF4-FFF2-40B4-BE49-F238E27FC236}">
                <a16:creationId xmlns:a16="http://schemas.microsoft.com/office/drawing/2014/main" id="{123D5F68-9338-41AD-9BE2-947AF7EA13C5}"/>
              </a:ext>
            </a:extLst>
          </p:cNvPr>
          <p:cNvSpPr/>
          <p:nvPr/>
        </p:nvSpPr>
        <p:spPr>
          <a:xfrm>
            <a:off x="1134426" y="6228822"/>
            <a:ext cx="10419706" cy="406330"/>
          </a:xfrm>
          <a:prstGeom prst="rect">
            <a:avLst/>
          </a:prstGeom>
        </p:spPr>
        <p:txBody>
          <a:bodyPr wrap="square">
            <a:spAutoFit/>
          </a:bodyPr>
          <a:lstStyle/>
          <a:p>
            <a:pPr lvl="0" algn="just" hangingPunct="0">
              <a:lnSpc>
                <a:spcPct val="110000"/>
              </a:lnSpc>
              <a:spcBef>
                <a:spcPts val="600"/>
              </a:spcBef>
              <a:spcAft>
                <a:spcPts val="0"/>
              </a:spcAft>
            </a:pPr>
            <a:r>
              <a:rPr lang="vi-VN" sz="2000" i="1" dirty="0">
                <a:solidFill>
                  <a:schemeClr val="bg1"/>
                </a:solidFill>
                <a:latin typeface="Times New Roman" panose="02020603050405020304" pitchFamily="18" charset="0"/>
                <a:ea typeface="Times New Roman" panose="02020603050405020304" pitchFamily="18" charset="0"/>
              </a:rPr>
              <a:t>HÌNH 11,12 – GIAO DIỆN SERVER NHẬN, XỬ LÝ TIN NHẮN VÀ GIAO DIỆN ONLINE USERS</a:t>
            </a:r>
            <a:endParaRPr lang="vi-VN" sz="20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270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a:extLst>
              <a:ext uri="{FF2B5EF4-FFF2-40B4-BE49-F238E27FC236}">
                <a16:creationId xmlns:a16="http://schemas.microsoft.com/office/drawing/2014/main" id="{A2E3D2F3-7C19-45B1-84AB-F7792DBECC2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88825" cy="6857999"/>
          </a:xfrm>
          <a:prstGeom prst="rect">
            <a:avLst/>
          </a:prstGeom>
        </p:spPr>
      </p:pic>
      <p:sp>
        <p:nvSpPr>
          <p:cNvPr id="11" name="Rectangle 10">
            <a:extLst>
              <a:ext uri="{FF2B5EF4-FFF2-40B4-BE49-F238E27FC236}">
                <a16:creationId xmlns:a16="http://schemas.microsoft.com/office/drawing/2014/main" id="{202AAADF-EF6E-4A9C-8DA9-9885411FD684}"/>
              </a:ext>
            </a:extLst>
          </p:cNvPr>
          <p:cNvSpPr/>
          <p:nvPr/>
        </p:nvSpPr>
        <p:spPr>
          <a:xfrm>
            <a:off x="0" y="14067"/>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2" name="Text Placeholder 4">
            <a:extLst>
              <a:ext uri="{FF2B5EF4-FFF2-40B4-BE49-F238E27FC236}">
                <a16:creationId xmlns:a16="http://schemas.microsoft.com/office/drawing/2014/main" id="{1F86CA17-3457-466C-BDEC-D4F5A3CD5E04}"/>
              </a:ext>
            </a:extLst>
          </p:cNvPr>
          <p:cNvSpPr txBox="1">
            <a:spLocks/>
          </p:cNvSpPr>
          <p:nvPr/>
        </p:nvSpPr>
        <p:spPr>
          <a:xfrm>
            <a:off x="2349996" y="2444177"/>
            <a:ext cx="9148192" cy="1007567"/>
          </a:xfrm>
          <a:prstGeom prst="rect">
            <a:avLst/>
          </a:prstGeom>
        </p:spPr>
        <p:txBody>
          <a:bodyPr vert="horz" lIns="91440" tIns="45720" rIns="91440" bIns="45720" rtlCol="0" anchor="ctr"/>
          <a:lstStyle>
            <a:defPPr>
              <a:defRPr lang="vi-V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5500" b="1" dirty="0">
                <a:solidFill>
                  <a:schemeClr val="bg1"/>
                </a:solidFill>
                <a:latin typeface="Times New Roman" panose="02020603050405020304" pitchFamily="18" charset="0"/>
                <a:cs typeface="Times New Roman" panose="02020603050405020304" pitchFamily="18" charset="0"/>
              </a:rPr>
              <a:t>KẾT LUẬN</a:t>
            </a:r>
          </a:p>
        </p:txBody>
      </p:sp>
      <p:sp>
        <p:nvSpPr>
          <p:cNvPr id="13" name="Diamond 12">
            <a:extLst>
              <a:ext uri="{FF2B5EF4-FFF2-40B4-BE49-F238E27FC236}">
                <a16:creationId xmlns:a16="http://schemas.microsoft.com/office/drawing/2014/main" id="{10E19206-B829-4DC3-BB35-9366E07B4227}"/>
              </a:ext>
            </a:extLst>
          </p:cNvPr>
          <p:cNvSpPr/>
          <p:nvPr/>
        </p:nvSpPr>
        <p:spPr>
          <a:xfrm>
            <a:off x="693812" y="2159981"/>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a:t>
            </a:r>
            <a:r>
              <a:rPr lang="vi-VN" sz="3600" b="1" dirty="0">
                <a:latin typeface="Open Sans" panose="020B0606030504020204" pitchFamily="34" charset="0"/>
                <a:ea typeface="Open Sans" panose="020B0606030504020204" pitchFamily="34" charset="0"/>
                <a:cs typeface="Open Sans" panose="020B0606030504020204" pitchFamily="34" charset="0"/>
              </a:rPr>
              <a:t>3</a:t>
            </a:r>
            <a:endParaRPr lang="en-IN" sz="36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3637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10464223"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KẾT LUẬN</a:t>
            </a: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KẾT QUẢ ĐẠT ĐƯỢC</a:t>
            </a:r>
            <a:endParaRPr lang="vi-VN" sz="3000" i="1" dirty="0">
              <a:solidFill>
                <a:schemeClr val="bg1"/>
              </a:solidFill>
              <a:effectLst/>
              <a:latin typeface="Times New Roman" panose="02020603050405020304" pitchFamily="18" charset="0"/>
              <a:ea typeface="Times New Roman" panose="02020603050405020304" pitchFamily="18" charset="0"/>
            </a:endParaRPr>
          </a:p>
        </p:txBody>
      </p:sp>
      <p:sp>
        <p:nvSpPr>
          <p:cNvPr id="123" name="Rectangle 122">
            <a:extLst>
              <a:ext uri="{FF2B5EF4-FFF2-40B4-BE49-F238E27FC236}">
                <a16:creationId xmlns:a16="http://schemas.microsoft.com/office/drawing/2014/main" id="{15734DCC-3B65-43FD-AA42-735664EA2811}"/>
              </a:ext>
            </a:extLst>
          </p:cNvPr>
          <p:cNvSpPr/>
          <p:nvPr/>
        </p:nvSpPr>
        <p:spPr>
          <a:xfrm>
            <a:off x="1158758" y="2407055"/>
            <a:ext cx="10666282" cy="875432"/>
          </a:xfrm>
          <a:prstGeom prst="rect">
            <a:avLst/>
          </a:prstGeom>
        </p:spPr>
        <p:txBody>
          <a:bodyPr wrap="square">
            <a:spAutoFit/>
          </a:bodyPr>
          <a:lstStyle/>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Về mặt lý thuyết, </a:t>
            </a:r>
            <a:r>
              <a:rPr lang="vi-VN" sz="2400" b="1" i="1" dirty="0">
                <a:solidFill>
                  <a:schemeClr val="bg1"/>
                </a:solidFill>
                <a:latin typeface="Times New Roman" panose="02020603050405020304" pitchFamily="18" charset="0"/>
                <a:ea typeface="Times New Roman" panose="02020603050405020304" pitchFamily="18" charset="0"/>
              </a:rPr>
              <a:t>đồ án đã đạt áp dụng lý thuyết để xây dựng chương trình đúng mong đợi</a:t>
            </a:r>
            <a:endParaRPr lang="vi-VN" sz="2400" b="1" i="1" dirty="0">
              <a:solidFill>
                <a:schemeClr val="bg1"/>
              </a:solidFill>
              <a:effectLst/>
              <a:latin typeface="Times New Roman" panose="02020603050405020304" pitchFamily="18" charset="0"/>
              <a:ea typeface="Times New Roman" panose="02020603050405020304" pitchFamily="18" charset="0"/>
            </a:endParaRPr>
          </a:p>
        </p:txBody>
      </p:sp>
      <p:sp>
        <p:nvSpPr>
          <p:cNvPr id="125" name="Rectangle 124">
            <a:extLst>
              <a:ext uri="{FF2B5EF4-FFF2-40B4-BE49-F238E27FC236}">
                <a16:creationId xmlns:a16="http://schemas.microsoft.com/office/drawing/2014/main" id="{44479CAC-2CB4-4985-A67A-939A3143ABAC}"/>
              </a:ext>
            </a:extLst>
          </p:cNvPr>
          <p:cNvSpPr/>
          <p:nvPr/>
        </p:nvSpPr>
        <p:spPr>
          <a:xfrm>
            <a:off x="1158758" y="3429000"/>
            <a:ext cx="10666282" cy="1281698"/>
          </a:xfrm>
          <a:prstGeom prst="rect">
            <a:avLst/>
          </a:prstGeom>
        </p:spPr>
        <p:txBody>
          <a:bodyPr wrap="square">
            <a:spAutoFit/>
          </a:bodyPr>
          <a:lstStyle/>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Về mặt thực tiễn ứng dụng, </a:t>
            </a:r>
            <a:r>
              <a:rPr lang="vi-VN" sz="2400" b="1" i="1" dirty="0">
                <a:solidFill>
                  <a:schemeClr val="bg1"/>
                </a:solidFill>
                <a:latin typeface="Times New Roman" panose="02020603050405020304" pitchFamily="18" charset="0"/>
                <a:ea typeface="Times New Roman" panose="02020603050405020304" pitchFamily="18" charset="0"/>
              </a:rPr>
              <a:t>đồ án đã đạt được là sử dụng ngôn ngữ lập trình Java và các thư viện có sẵn để giải quyết được việc giao tiếp từ xa thông qua ứng dụng chat.</a:t>
            </a:r>
            <a:endParaRPr lang="vi-VN" sz="2400" b="1" i="1" dirty="0">
              <a:solidFill>
                <a:schemeClr val="bg1"/>
              </a:solidFill>
              <a:effectLst/>
              <a:latin typeface="Times New Roman" panose="02020603050405020304" pitchFamily="18" charset="0"/>
              <a:ea typeface="Times New Roman" panose="02020603050405020304" pitchFamily="18" charset="0"/>
            </a:endParaRPr>
          </a:p>
        </p:txBody>
      </p:sp>
      <p:sp>
        <p:nvSpPr>
          <p:cNvPr id="127" name="Rectangle 126">
            <a:extLst>
              <a:ext uri="{FF2B5EF4-FFF2-40B4-BE49-F238E27FC236}">
                <a16:creationId xmlns:a16="http://schemas.microsoft.com/office/drawing/2014/main" id="{2806DCAE-F47B-46F0-B456-4A00FBC5D421}"/>
              </a:ext>
            </a:extLst>
          </p:cNvPr>
          <p:cNvSpPr/>
          <p:nvPr/>
        </p:nvSpPr>
        <p:spPr>
          <a:xfrm>
            <a:off x="1074349" y="4753925"/>
            <a:ext cx="10666282" cy="1918795"/>
          </a:xfrm>
          <a:prstGeom prst="rect">
            <a:avLst/>
          </a:prstGeom>
        </p:spPr>
        <p:txBody>
          <a:bodyPr wrap="square">
            <a:spAutoFit/>
          </a:bodyPr>
          <a:lstStyle/>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Tuy nhiên, đồ án còn tồn tại các vấn đề như sau:</a:t>
            </a:r>
          </a:p>
          <a:p>
            <a:pPr lvl="0" algn="just" hangingPunct="0">
              <a:lnSpc>
                <a:spcPct val="110000"/>
              </a:lnSpc>
              <a:spcBef>
                <a:spcPts val="600"/>
              </a:spcBef>
              <a:spcAft>
                <a:spcPts val="0"/>
              </a:spcAft>
            </a:pPr>
            <a:r>
              <a:rPr lang="vi-VN" sz="2400" i="1" dirty="0">
                <a:solidFill>
                  <a:schemeClr val="bg1"/>
                </a:solidFill>
                <a:latin typeface="Times New Roman" panose="02020603050405020304" pitchFamily="18" charset="0"/>
                <a:ea typeface="Times New Roman" panose="02020603050405020304" pitchFamily="18" charset="0"/>
              </a:rPr>
              <a:t>		Vẫn chưa có chức năng </a:t>
            </a:r>
            <a:r>
              <a:rPr lang="vi-VN" sz="2400" i="1">
                <a:solidFill>
                  <a:schemeClr val="bg1"/>
                </a:solidFill>
                <a:latin typeface="Times New Roman" panose="02020603050405020304" pitchFamily="18" charset="0"/>
                <a:ea typeface="Times New Roman" panose="02020603050405020304" pitchFamily="18" charset="0"/>
              </a:rPr>
              <a:t>gửi file </a:t>
            </a:r>
            <a:r>
              <a:rPr lang="vi-VN" sz="2400" i="1" dirty="0">
                <a:solidFill>
                  <a:schemeClr val="bg1"/>
                </a:solidFill>
                <a:latin typeface="Times New Roman" panose="02020603050405020304" pitchFamily="18" charset="0"/>
                <a:ea typeface="Times New Roman" panose="02020603050405020304" pitchFamily="18" charset="0"/>
              </a:rPr>
              <a:t>lớn		</a:t>
            </a:r>
          </a:p>
          <a:p>
            <a:pPr lvl="0" algn="just" hangingPunct="0">
              <a:lnSpc>
                <a:spcPct val="110000"/>
              </a:lnSpc>
              <a:spcBef>
                <a:spcPts val="600"/>
              </a:spcBef>
              <a:spcAft>
                <a:spcPts val="0"/>
              </a:spcAft>
            </a:pPr>
            <a:r>
              <a:rPr lang="vi-VN" sz="2400" i="1" dirty="0">
                <a:solidFill>
                  <a:schemeClr val="bg1"/>
                </a:solidFill>
                <a:latin typeface="Times New Roman" panose="02020603050405020304" pitchFamily="18" charset="0"/>
                <a:ea typeface="Times New Roman" panose="02020603050405020304" pitchFamily="18" charset="0"/>
              </a:rPr>
              <a:t>		Vẫn chưa có chức năng gọi điện và gọi video</a:t>
            </a:r>
          </a:p>
          <a:p>
            <a:pPr lvl="0" algn="just" hangingPunct="0">
              <a:lnSpc>
                <a:spcPct val="110000"/>
              </a:lnSpc>
              <a:spcBef>
                <a:spcPts val="600"/>
              </a:spcBef>
              <a:spcAft>
                <a:spcPts val="0"/>
              </a:spcAft>
            </a:pPr>
            <a:r>
              <a:rPr lang="vi-VN" sz="2400" i="1" dirty="0">
                <a:solidFill>
                  <a:schemeClr val="bg1"/>
                </a:solidFill>
                <a:latin typeface="Times New Roman" panose="02020603050405020304" pitchFamily="18" charset="0"/>
                <a:ea typeface="Times New Roman" panose="02020603050405020304" pitchFamily="18" charset="0"/>
              </a:rPr>
              <a:t>		Vẫn chưa có cơ sở dữ liệu để lưu trữ dữ liệu cho các user</a:t>
            </a:r>
          </a:p>
        </p:txBody>
      </p:sp>
    </p:spTree>
    <p:extLst>
      <p:ext uri="{BB962C8B-B14F-4D97-AF65-F5344CB8AC3E}">
        <p14:creationId xmlns:p14="http://schemas.microsoft.com/office/powerpoint/2010/main" val="39191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10464223"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KẾT LUẬN</a:t>
            </a: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HƯỚNG PHÁT TRIỂN</a:t>
            </a:r>
            <a:endParaRPr lang="vi-VN" sz="3000" i="1" dirty="0">
              <a:solidFill>
                <a:schemeClr val="bg1"/>
              </a:solidFill>
              <a:effectLst/>
              <a:latin typeface="Times New Roman" panose="02020603050405020304" pitchFamily="18" charset="0"/>
              <a:ea typeface="Times New Roman" panose="02020603050405020304" pitchFamily="18" charset="0"/>
            </a:endParaRPr>
          </a:p>
        </p:txBody>
      </p:sp>
      <p:sp>
        <p:nvSpPr>
          <p:cNvPr id="123" name="Rectangle 122">
            <a:extLst>
              <a:ext uri="{FF2B5EF4-FFF2-40B4-BE49-F238E27FC236}">
                <a16:creationId xmlns:a16="http://schemas.microsoft.com/office/drawing/2014/main" id="{15734DCC-3B65-43FD-AA42-735664EA2811}"/>
              </a:ext>
            </a:extLst>
          </p:cNvPr>
          <p:cNvSpPr/>
          <p:nvPr/>
        </p:nvSpPr>
        <p:spPr>
          <a:xfrm>
            <a:off x="1158758" y="2407055"/>
            <a:ext cx="10666282" cy="875432"/>
          </a:xfrm>
          <a:prstGeom prst="rect">
            <a:avLst/>
          </a:prstGeom>
        </p:spPr>
        <p:txBody>
          <a:bodyPr wrap="square">
            <a:spAutoFit/>
          </a:bodyPr>
          <a:lstStyle/>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Sẽ bổ sung những chức năng còn thiếu như gửi file và gọi video cũng nhưng thêm cơ sở dữ liệu</a:t>
            </a:r>
            <a:endParaRPr lang="vi-VN" sz="2400" i="1" dirty="0">
              <a:solidFill>
                <a:schemeClr val="bg1"/>
              </a:solidFill>
              <a:effectLst/>
              <a:latin typeface="Times New Roman" panose="02020603050405020304" pitchFamily="18" charset="0"/>
              <a:ea typeface="Times New Roman" panose="02020603050405020304" pitchFamily="18" charset="0"/>
            </a:endParaRPr>
          </a:p>
        </p:txBody>
      </p:sp>
      <p:sp>
        <p:nvSpPr>
          <p:cNvPr id="125" name="Rectangle 124">
            <a:extLst>
              <a:ext uri="{FF2B5EF4-FFF2-40B4-BE49-F238E27FC236}">
                <a16:creationId xmlns:a16="http://schemas.microsoft.com/office/drawing/2014/main" id="{44479CAC-2CB4-4985-A67A-939A3143ABAC}"/>
              </a:ext>
            </a:extLst>
          </p:cNvPr>
          <p:cNvSpPr/>
          <p:nvPr/>
        </p:nvSpPr>
        <p:spPr>
          <a:xfrm>
            <a:off x="1158758" y="3778655"/>
            <a:ext cx="10666282" cy="469167"/>
          </a:xfrm>
          <a:prstGeom prst="rect">
            <a:avLst/>
          </a:prstGeom>
        </p:spPr>
        <p:txBody>
          <a:bodyPr wrap="square">
            <a:spAutoFit/>
          </a:bodyPr>
          <a:lstStyle/>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Tích hợp đồ án này vào các hệ thộng lớn hơn</a:t>
            </a:r>
            <a:endParaRPr lang="vi-VN" sz="24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5608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10464223"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TÀI LIỆU THAM KHẢO</a:t>
            </a: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121">
            <a:extLst>
              <a:ext uri="{FF2B5EF4-FFF2-40B4-BE49-F238E27FC236}">
                <a16:creationId xmlns:a16="http://schemas.microsoft.com/office/drawing/2014/main" id="{177C796A-FA40-42DD-A977-4460BED1FFED}"/>
              </a:ext>
            </a:extLst>
          </p:cNvPr>
          <p:cNvSpPr/>
          <p:nvPr/>
        </p:nvSpPr>
        <p:spPr>
          <a:xfrm>
            <a:off x="1082292" y="2230845"/>
            <a:ext cx="10666282" cy="3214534"/>
          </a:xfrm>
          <a:prstGeom prst="rect">
            <a:avLst/>
          </a:prstGeom>
        </p:spPr>
        <p:txBody>
          <a:bodyPr wrap="square">
            <a:spAutoFit/>
          </a:bodyPr>
          <a:lstStyle/>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https://vdodata.vn/tim-hieu-ve-mo-hinh-client-server-va-client-server-la-gi/</a:t>
            </a:r>
          </a:p>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https://gpcoder.com/3679-xay-dung-ung-dung-client-server-voi-socket-trong-java/</a:t>
            </a:r>
          </a:p>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https://gpcoder.com/3484-lap-trinh-da-luong-trong-java-java-multi-threading/</a:t>
            </a:r>
          </a:p>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http://srikanthtechnologies.com/blog/chatdemo.html</a:t>
            </a:r>
          </a:p>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https://github.com/toanbku/java-socket-chat?fbclid=IwAR3Zbj3KiGgkBFaljmqkF9Hs-5a2XALyYptP3pQexVYA1J-jCVeQi_gCBwc</a:t>
            </a:r>
          </a:p>
        </p:txBody>
      </p:sp>
      <p:sp>
        <p:nvSpPr>
          <p:cNvPr id="124" name="Rectangle 123">
            <a:extLst>
              <a:ext uri="{FF2B5EF4-FFF2-40B4-BE49-F238E27FC236}">
                <a16:creationId xmlns:a16="http://schemas.microsoft.com/office/drawing/2014/main" id="{CFB56ADB-E227-489F-A1A0-493BA415EA06}"/>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TÀI LIỆU THAM KHẢO</a:t>
            </a:r>
            <a:endParaRPr lang="vi-VN" sz="3000" i="1" dirty="0">
              <a:solidFill>
                <a:schemeClr val="bg1"/>
              </a:solidFill>
              <a:effectLst/>
              <a:latin typeface="Times New Roman" panose="02020603050405020304" pitchFamily="18" charset="0"/>
              <a:ea typeface="Times New Roman" panose="02020603050405020304" pitchFamily="18" charset="0"/>
            </a:endParaRPr>
          </a:p>
        </p:txBody>
      </p:sp>
      <p:sp>
        <p:nvSpPr>
          <p:cNvPr id="126" name="Freeform 23">
            <a:extLst>
              <a:ext uri="{FF2B5EF4-FFF2-40B4-BE49-F238E27FC236}">
                <a16:creationId xmlns:a16="http://schemas.microsoft.com/office/drawing/2014/main" id="{AC76E9F3-BECE-4A20-A24A-70E521FFC350}"/>
              </a:ext>
            </a:extLst>
          </p:cNvPr>
          <p:cNvSpPr>
            <a:spLocks noEditPoints="1"/>
          </p:cNvSpPr>
          <p:nvPr/>
        </p:nvSpPr>
        <p:spPr bwMode="auto">
          <a:xfrm>
            <a:off x="407369" y="5574650"/>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126">
            <a:extLst>
              <a:ext uri="{FF2B5EF4-FFF2-40B4-BE49-F238E27FC236}">
                <a16:creationId xmlns:a16="http://schemas.microsoft.com/office/drawing/2014/main" id="{AF9B9456-DC44-459D-B74D-C41B7C879A86}"/>
              </a:ext>
            </a:extLst>
          </p:cNvPr>
          <p:cNvSpPr/>
          <p:nvPr/>
        </p:nvSpPr>
        <p:spPr>
          <a:xfrm>
            <a:off x="1199167" y="5558777"/>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SOURCE CODE</a:t>
            </a:r>
            <a:endParaRPr lang="vi-VN" sz="3000" i="1" dirty="0">
              <a:solidFill>
                <a:schemeClr val="bg1"/>
              </a:solidFill>
              <a:effectLst/>
              <a:latin typeface="Times New Roman" panose="02020603050405020304" pitchFamily="18" charset="0"/>
              <a:ea typeface="Times New Roman" panose="02020603050405020304" pitchFamily="18" charset="0"/>
            </a:endParaRPr>
          </a:p>
        </p:txBody>
      </p:sp>
      <p:sp>
        <p:nvSpPr>
          <p:cNvPr id="128" name="Rectangle 127">
            <a:extLst>
              <a:ext uri="{FF2B5EF4-FFF2-40B4-BE49-F238E27FC236}">
                <a16:creationId xmlns:a16="http://schemas.microsoft.com/office/drawing/2014/main" id="{0CE20E47-8453-4F79-BD8A-6EF1FB6BBBB6}"/>
              </a:ext>
            </a:extLst>
          </p:cNvPr>
          <p:cNvSpPr/>
          <p:nvPr/>
        </p:nvSpPr>
        <p:spPr>
          <a:xfrm>
            <a:off x="991230" y="6272214"/>
            <a:ext cx="10666282" cy="469167"/>
          </a:xfrm>
          <a:prstGeom prst="rect">
            <a:avLst/>
          </a:prstGeom>
        </p:spPr>
        <p:txBody>
          <a:bodyPr wrap="square">
            <a:spAutoFit/>
          </a:bodyPr>
          <a:lstStyle/>
          <a:p>
            <a:pPr marL="342900" lvl="0" indent="-342900" algn="just" hangingPunct="0">
              <a:lnSpc>
                <a:spcPct val="110000"/>
              </a:lnSpc>
              <a:spcBef>
                <a:spcPts val="600"/>
              </a:spcBef>
              <a:spcAft>
                <a:spcPts val="0"/>
              </a:spcAft>
              <a:buFont typeface="Arial" panose="020B0604020202020204" pitchFamily="34" charset="0"/>
              <a:buChar char="•"/>
            </a:pPr>
            <a:r>
              <a:rPr lang="vi-VN" sz="2400" i="1" dirty="0">
                <a:solidFill>
                  <a:schemeClr val="bg1"/>
                </a:solidFill>
                <a:latin typeface="Times New Roman" panose="02020603050405020304" pitchFamily="18" charset="0"/>
                <a:ea typeface="Times New Roman" panose="02020603050405020304" pitchFamily="18" charset="0"/>
              </a:rPr>
              <a:t>https://github.com/mrahn1234/-DoAn3</a:t>
            </a:r>
            <a:endParaRPr lang="vi-VN" sz="24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2802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D19976E-DF6E-479E-9632-5F90F25C420E}"/>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l="13" r="13"/>
          <a:stretch>
            <a:fillRect/>
          </a:stretch>
        </p:blipFill>
        <p:spPr/>
      </p:pic>
      <p:sp>
        <p:nvSpPr>
          <p:cNvPr id="5" name="Rectangle 4">
            <a:extLst>
              <a:ext uri="{FF2B5EF4-FFF2-40B4-BE49-F238E27FC236}">
                <a16:creationId xmlns:a16="http://schemas.microsoft.com/office/drawing/2014/main" id="{CA943494-1999-4C3D-BC5E-51B2449AFDBB}"/>
              </a:ext>
            </a:extLst>
          </p:cNvPr>
          <p:cNvSpPr/>
          <p:nvPr/>
        </p:nvSpPr>
        <p:spPr>
          <a:xfrm>
            <a:off x="1589" y="0"/>
            <a:ext cx="12188825" cy="6858000"/>
          </a:xfrm>
          <a:prstGeom prst="rect">
            <a:avLst/>
          </a:prstGeom>
          <a:gradFill flip="none" rotWithShape="1">
            <a:gsLst>
              <a:gs pos="39000">
                <a:schemeClr val="accent2">
                  <a:alpha val="90000"/>
                </a:schemeClr>
              </a:gs>
              <a:gs pos="100000">
                <a:schemeClr val="accent3">
                  <a:alpha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17D6F32A-F587-4A7A-AC2A-CCBF35E305E0}"/>
              </a:ext>
            </a:extLst>
          </p:cNvPr>
          <p:cNvGrpSpPr/>
          <p:nvPr/>
        </p:nvGrpSpPr>
        <p:grpSpPr>
          <a:xfrm>
            <a:off x="4985780" y="1029338"/>
            <a:ext cx="2220440" cy="2220440"/>
            <a:chOff x="4984192" y="980728"/>
            <a:chExt cx="2220440" cy="2220440"/>
          </a:xfrm>
        </p:grpSpPr>
        <p:sp>
          <p:nvSpPr>
            <p:cNvPr id="6" name="Diamond 5">
              <a:extLst>
                <a:ext uri="{FF2B5EF4-FFF2-40B4-BE49-F238E27FC236}">
                  <a16:creationId xmlns:a16="http://schemas.microsoft.com/office/drawing/2014/main" id="{710BEC61-72C4-496D-A005-6B59DA4AE934}"/>
                </a:ext>
              </a:extLst>
            </p:cNvPr>
            <p:cNvSpPr/>
            <p:nvPr/>
          </p:nvSpPr>
          <p:spPr>
            <a:xfrm>
              <a:off x="4984192" y="980728"/>
              <a:ext cx="2220440" cy="222044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5">
              <a:extLst>
                <a:ext uri="{FF2B5EF4-FFF2-40B4-BE49-F238E27FC236}">
                  <a16:creationId xmlns:a16="http://schemas.microsoft.com/office/drawing/2014/main" id="{70C0EE9F-BBFD-4270-9347-19D4DDBDD17C}"/>
                </a:ext>
              </a:extLst>
            </p:cNvPr>
            <p:cNvSpPr>
              <a:spLocks noEditPoints="1"/>
            </p:cNvSpPr>
            <p:nvPr/>
          </p:nvSpPr>
          <p:spPr bwMode="auto">
            <a:xfrm>
              <a:off x="5655469" y="1658753"/>
              <a:ext cx="877887" cy="864391"/>
            </a:xfrm>
            <a:custGeom>
              <a:avLst/>
              <a:gdLst>
                <a:gd name="T0" fmla="*/ 6074 w 6093"/>
                <a:gd name="T1" fmla="*/ 4953 h 6015"/>
                <a:gd name="T2" fmla="*/ 5846 w 6093"/>
                <a:gd name="T3" fmla="*/ 4612 h 6015"/>
                <a:gd name="T4" fmla="*/ 4365 w 6093"/>
                <a:gd name="T5" fmla="*/ 3760 h 6015"/>
                <a:gd name="T6" fmla="*/ 3806 w 6093"/>
                <a:gd name="T7" fmla="*/ 3834 h 6015"/>
                <a:gd name="T8" fmla="*/ 3515 w 6093"/>
                <a:gd name="T9" fmla="*/ 4126 h 6015"/>
                <a:gd name="T10" fmla="*/ 3229 w 6093"/>
                <a:gd name="T11" fmla="*/ 4142 h 6015"/>
                <a:gd name="T12" fmla="*/ 2556 w 6093"/>
                <a:gd name="T13" fmla="*/ 3537 h 6015"/>
                <a:gd name="T14" fmla="*/ 1951 w 6093"/>
                <a:gd name="T15" fmla="*/ 2864 h 6015"/>
                <a:gd name="T16" fmla="*/ 1967 w 6093"/>
                <a:gd name="T17" fmla="*/ 2578 h 6015"/>
                <a:gd name="T18" fmla="*/ 2259 w 6093"/>
                <a:gd name="T19" fmla="*/ 2287 h 6015"/>
                <a:gd name="T20" fmla="*/ 2333 w 6093"/>
                <a:gd name="T21" fmla="*/ 1728 h 6015"/>
                <a:gd name="T22" fmla="*/ 1481 w 6093"/>
                <a:gd name="T23" fmla="*/ 247 h 6015"/>
                <a:gd name="T24" fmla="*/ 1140 w 6093"/>
                <a:gd name="T25" fmla="*/ 19 h 6015"/>
                <a:gd name="T26" fmla="*/ 751 w 6093"/>
                <a:gd name="T27" fmla="*/ 151 h 6015"/>
                <a:gd name="T28" fmla="*/ 312 w 6093"/>
                <a:gd name="T29" fmla="*/ 590 h 6015"/>
                <a:gd name="T30" fmla="*/ 298 w 6093"/>
                <a:gd name="T31" fmla="*/ 2170 h 6015"/>
                <a:gd name="T32" fmla="*/ 1802 w 6093"/>
                <a:gd name="T33" fmla="*/ 4291 h 6015"/>
                <a:gd name="T34" fmla="*/ 3923 w 6093"/>
                <a:gd name="T35" fmla="*/ 5795 h 6015"/>
                <a:gd name="T36" fmla="*/ 4853 w 6093"/>
                <a:gd name="T37" fmla="*/ 6015 h 6015"/>
                <a:gd name="T38" fmla="*/ 5503 w 6093"/>
                <a:gd name="T39" fmla="*/ 5781 h 6015"/>
                <a:gd name="T40" fmla="*/ 5942 w 6093"/>
                <a:gd name="T41" fmla="*/ 5342 h 6015"/>
                <a:gd name="T42" fmla="*/ 6074 w 6093"/>
                <a:gd name="T43" fmla="*/ 4953 h 6015"/>
                <a:gd name="T44" fmla="*/ 4268 w 6093"/>
                <a:gd name="T45" fmla="*/ 3929 h 6015"/>
                <a:gd name="T46" fmla="*/ 5749 w 6093"/>
                <a:gd name="T47" fmla="*/ 4781 h 6015"/>
                <a:gd name="T48" fmla="*/ 5881 w 6093"/>
                <a:gd name="T49" fmla="*/ 4979 h 6015"/>
                <a:gd name="T50" fmla="*/ 5831 w 6093"/>
                <a:gd name="T51" fmla="*/ 5174 h 6015"/>
                <a:gd name="T52" fmla="*/ 3864 w 6093"/>
                <a:gd name="T53" fmla="*/ 4051 h 6015"/>
                <a:gd name="T54" fmla="*/ 3944 w 6093"/>
                <a:gd name="T55" fmla="*/ 3971 h 6015"/>
                <a:gd name="T56" fmla="*/ 4268 w 6093"/>
                <a:gd name="T57" fmla="*/ 3929 h 6015"/>
                <a:gd name="T58" fmla="*/ 1114 w 6093"/>
                <a:gd name="T59" fmla="*/ 212 h 6015"/>
                <a:gd name="T60" fmla="*/ 1312 w 6093"/>
                <a:gd name="T61" fmla="*/ 344 h 6015"/>
                <a:gd name="T62" fmla="*/ 2164 w 6093"/>
                <a:gd name="T63" fmla="*/ 1825 h 6015"/>
                <a:gd name="T64" fmla="*/ 2122 w 6093"/>
                <a:gd name="T65" fmla="*/ 2149 h 6015"/>
                <a:gd name="T66" fmla="*/ 2048 w 6093"/>
                <a:gd name="T67" fmla="*/ 2223 h 6015"/>
                <a:gd name="T68" fmla="*/ 919 w 6093"/>
                <a:gd name="T69" fmla="*/ 262 h 6015"/>
                <a:gd name="T70" fmla="*/ 1078 w 6093"/>
                <a:gd name="T71" fmla="*/ 209 h 6015"/>
                <a:gd name="T72" fmla="*/ 1114 w 6093"/>
                <a:gd name="T73" fmla="*/ 212 h 6015"/>
                <a:gd name="T74" fmla="*/ 5365 w 6093"/>
                <a:gd name="T75" fmla="*/ 5644 h 6015"/>
                <a:gd name="T76" fmla="*/ 3998 w 6093"/>
                <a:gd name="T77" fmla="*/ 5616 h 6015"/>
                <a:gd name="T78" fmla="*/ 1939 w 6093"/>
                <a:gd name="T79" fmla="*/ 4154 h 6015"/>
                <a:gd name="T80" fmla="*/ 477 w 6093"/>
                <a:gd name="T81" fmla="*/ 2095 h 6015"/>
                <a:gd name="T82" fmla="*/ 449 w 6093"/>
                <a:gd name="T83" fmla="*/ 728 h 6015"/>
                <a:gd name="T84" fmla="*/ 775 w 6093"/>
                <a:gd name="T85" fmla="*/ 402 h 6015"/>
                <a:gd name="T86" fmla="*/ 1906 w 6093"/>
                <a:gd name="T87" fmla="*/ 2365 h 6015"/>
                <a:gd name="T88" fmla="*/ 1830 w 6093"/>
                <a:gd name="T89" fmla="*/ 2441 h 6015"/>
                <a:gd name="T90" fmla="*/ 1800 w 6093"/>
                <a:gd name="T91" fmla="*/ 2986 h 6015"/>
                <a:gd name="T92" fmla="*/ 2419 w 6093"/>
                <a:gd name="T93" fmla="*/ 3674 h 6015"/>
                <a:gd name="T94" fmla="*/ 3107 w 6093"/>
                <a:gd name="T95" fmla="*/ 4293 h 6015"/>
                <a:gd name="T96" fmla="*/ 3652 w 6093"/>
                <a:gd name="T97" fmla="*/ 4263 h 6015"/>
                <a:gd name="T98" fmla="*/ 3721 w 6093"/>
                <a:gd name="T99" fmla="*/ 4194 h 6015"/>
                <a:gd name="T100" fmla="*/ 5691 w 6093"/>
                <a:gd name="T101" fmla="*/ 5318 h 6015"/>
                <a:gd name="T102" fmla="*/ 5365 w 6093"/>
                <a:gd name="T103" fmla="*/ 5644 h 6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3" h="6015">
                  <a:moveTo>
                    <a:pt x="6074" y="4953"/>
                  </a:moveTo>
                  <a:cubicBezTo>
                    <a:pt x="6055" y="4809"/>
                    <a:pt x="5972" y="4685"/>
                    <a:pt x="5846" y="4612"/>
                  </a:cubicBezTo>
                  <a:cubicBezTo>
                    <a:pt x="4365" y="3760"/>
                    <a:pt x="4365" y="3760"/>
                    <a:pt x="4365" y="3760"/>
                  </a:cubicBezTo>
                  <a:cubicBezTo>
                    <a:pt x="4184" y="3656"/>
                    <a:pt x="3954" y="3686"/>
                    <a:pt x="3806" y="3834"/>
                  </a:cubicBezTo>
                  <a:cubicBezTo>
                    <a:pt x="3515" y="4126"/>
                    <a:pt x="3515" y="4126"/>
                    <a:pt x="3515" y="4126"/>
                  </a:cubicBezTo>
                  <a:cubicBezTo>
                    <a:pt x="3437" y="4203"/>
                    <a:pt x="3314" y="4210"/>
                    <a:pt x="3229" y="4142"/>
                  </a:cubicBezTo>
                  <a:cubicBezTo>
                    <a:pt x="2999" y="3957"/>
                    <a:pt x="2773" y="3753"/>
                    <a:pt x="2556" y="3537"/>
                  </a:cubicBezTo>
                  <a:cubicBezTo>
                    <a:pt x="2340" y="3320"/>
                    <a:pt x="2136" y="3094"/>
                    <a:pt x="1951" y="2864"/>
                  </a:cubicBezTo>
                  <a:cubicBezTo>
                    <a:pt x="1883" y="2779"/>
                    <a:pt x="1890" y="2656"/>
                    <a:pt x="1967" y="2578"/>
                  </a:cubicBezTo>
                  <a:cubicBezTo>
                    <a:pt x="2259" y="2287"/>
                    <a:pt x="2259" y="2287"/>
                    <a:pt x="2259" y="2287"/>
                  </a:cubicBezTo>
                  <a:cubicBezTo>
                    <a:pt x="2407" y="2139"/>
                    <a:pt x="2437" y="1909"/>
                    <a:pt x="2333" y="1728"/>
                  </a:cubicBezTo>
                  <a:cubicBezTo>
                    <a:pt x="1481" y="247"/>
                    <a:pt x="1481" y="247"/>
                    <a:pt x="1481" y="247"/>
                  </a:cubicBezTo>
                  <a:cubicBezTo>
                    <a:pt x="1408" y="121"/>
                    <a:pt x="1284" y="38"/>
                    <a:pt x="1140" y="19"/>
                  </a:cubicBezTo>
                  <a:cubicBezTo>
                    <a:pt x="995" y="0"/>
                    <a:pt x="854" y="48"/>
                    <a:pt x="751" y="151"/>
                  </a:cubicBezTo>
                  <a:cubicBezTo>
                    <a:pt x="312" y="590"/>
                    <a:pt x="312" y="590"/>
                    <a:pt x="312" y="590"/>
                  </a:cubicBezTo>
                  <a:cubicBezTo>
                    <a:pt x="5" y="897"/>
                    <a:pt x="0" y="1458"/>
                    <a:pt x="298" y="2170"/>
                  </a:cubicBezTo>
                  <a:cubicBezTo>
                    <a:pt x="584" y="2854"/>
                    <a:pt x="1118" y="3608"/>
                    <a:pt x="1802" y="4291"/>
                  </a:cubicBezTo>
                  <a:cubicBezTo>
                    <a:pt x="2485" y="4975"/>
                    <a:pt x="3239" y="5509"/>
                    <a:pt x="3923" y="5795"/>
                  </a:cubicBezTo>
                  <a:cubicBezTo>
                    <a:pt x="4274" y="5942"/>
                    <a:pt x="4588" y="6015"/>
                    <a:pt x="4853" y="6015"/>
                  </a:cubicBezTo>
                  <a:cubicBezTo>
                    <a:pt x="5126" y="6015"/>
                    <a:pt x="5347" y="5937"/>
                    <a:pt x="5503" y="5781"/>
                  </a:cubicBezTo>
                  <a:cubicBezTo>
                    <a:pt x="5942" y="5342"/>
                    <a:pt x="5942" y="5342"/>
                    <a:pt x="5942" y="5342"/>
                  </a:cubicBezTo>
                  <a:cubicBezTo>
                    <a:pt x="6045" y="5239"/>
                    <a:pt x="6093" y="5098"/>
                    <a:pt x="6074" y="4953"/>
                  </a:cubicBezTo>
                  <a:close/>
                  <a:moveTo>
                    <a:pt x="4268" y="3929"/>
                  </a:moveTo>
                  <a:cubicBezTo>
                    <a:pt x="5749" y="4781"/>
                    <a:pt x="5749" y="4781"/>
                    <a:pt x="5749" y="4781"/>
                  </a:cubicBezTo>
                  <a:cubicBezTo>
                    <a:pt x="5822" y="4823"/>
                    <a:pt x="5870" y="4895"/>
                    <a:pt x="5881" y="4979"/>
                  </a:cubicBezTo>
                  <a:cubicBezTo>
                    <a:pt x="5890" y="5049"/>
                    <a:pt x="5872" y="5118"/>
                    <a:pt x="5831" y="5174"/>
                  </a:cubicBezTo>
                  <a:cubicBezTo>
                    <a:pt x="3864" y="4051"/>
                    <a:pt x="3864" y="4051"/>
                    <a:pt x="3864" y="4051"/>
                  </a:cubicBezTo>
                  <a:cubicBezTo>
                    <a:pt x="3944" y="3971"/>
                    <a:pt x="3944" y="3971"/>
                    <a:pt x="3944" y="3971"/>
                  </a:cubicBezTo>
                  <a:cubicBezTo>
                    <a:pt x="4029" y="3886"/>
                    <a:pt x="4163" y="3868"/>
                    <a:pt x="4268" y="3929"/>
                  </a:cubicBezTo>
                  <a:close/>
                  <a:moveTo>
                    <a:pt x="1114" y="212"/>
                  </a:moveTo>
                  <a:cubicBezTo>
                    <a:pt x="1198" y="223"/>
                    <a:pt x="1270" y="271"/>
                    <a:pt x="1312" y="344"/>
                  </a:cubicBezTo>
                  <a:cubicBezTo>
                    <a:pt x="2164" y="1825"/>
                    <a:pt x="2164" y="1825"/>
                    <a:pt x="2164" y="1825"/>
                  </a:cubicBezTo>
                  <a:cubicBezTo>
                    <a:pt x="2225" y="1930"/>
                    <a:pt x="2207" y="2064"/>
                    <a:pt x="2122" y="2149"/>
                  </a:cubicBezTo>
                  <a:cubicBezTo>
                    <a:pt x="2048" y="2223"/>
                    <a:pt x="2048" y="2223"/>
                    <a:pt x="2048" y="2223"/>
                  </a:cubicBezTo>
                  <a:cubicBezTo>
                    <a:pt x="919" y="262"/>
                    <a:pt x="919" y="262"/>
                    <a:pt x="919" y="262"/>
                  </a:cubicBezTo>
                  <a:cubicBezTo>
                    <a:pt x="965" y="228"/>
                    <a:pt x="1021" y="209"/>
                    <a:pt x="1078" y="209"/>
                  </a:cubicBezTo>
                  <a:cubicBezTo>
                    <a:pt x="1090" y="209"/>
                    <a:pt x="1102" y="210"/>
                    <a:pt x="1114" y="212"/>
                  </a:cubicBezTo>
                  <a:close/>
                  <a:moveTo>
                    <a:pt x="5365" y="5644"/>
                  </a:moveTo>
                  <a:cubicBezTo>
                    <a:pt x="5122" y="5888"/>
                    <a:pt x="4623" y="5877"/>
                    <a:pt x="3998" y="5616"/>
                  </a:cubicBezTo>
                  <a:cubicBezTo>
                    <a:pt x="3337" y="5339"/>
                    <a:pt x="2605" y="4820"/>
                    <a:pt x="1939" y="4154"/>
                  </a:cubicBezTo>
                  <a:cubicBezTo>
                    <a:pt x="1273" y="3488"/>
                    <a:pt x="754" y="2756"/>
                    <a:pt x="477" y="2095"/>
                  </a:cubicBezTo>
                  <a:cubicBezTo>
                    <a:pt x="216" y="1470"/>
                    <a:pt x="205" y="971"/>
                    <a:pt x="449" y="728"/>
                  </a:cubicBezTo>
                  <a:cubicBezTo>
                    <a:pt x="775" y="402"/>
                    <a:pt x="775" y="402"/>
                    <a:pt x="775" y="402"/>
                  </a:cubicBezTo>
                  <a:cubicBezTo>
                    <a:pt x="1906" y="2365"/>
                    <a:pt x="1906" y="2365"/>
                    <a:pt x="1906" y="2365"/>
                  </a:cubicBezTo>
                  <a:cubicBezTo>
                    <a:pt x="1830" y="2441"/>
                    <a:pt x="1830" y="2441"/>
                    <a:pt x="1830" y="2441"/>
                  </a:cubicBezTo>
                  <a:cubicBezTo>
                    <a:pt x="1682" y="2589"/>
                    <a:pt x="1669" y="2823"/>
                    <a:pt x="1800" y="2986"/>
                  </a:cubicBezTo>
                  <a:cubicBezTo>
                    <a:pt x="1989" y="3221"/>
                    <a:pt x="2198" y="3453"/>
                    <a:pt x="2419" y="3674"/>
                  </a:cubicBezTo>
                  <a:cubicBezTo>
                    <a:pt x="2640" y="3895"/>
                    <a:pt x="2872" y="4104"/>
                    <a:pt x="3107" y="4293"/>
                  </a:cubicBezTo>
                  <a:cubicBezTo>
                    <a:pt x="3270" y="4424"/>
                    <a:pt x="3504" y="4411"/>
                    <a:pt x="3652" y="4263"/>
                  </a:cubicBezTo>
                  <a:cubicBezTo>
                    <a:pt x="3721" y="4194"/>
                    <a:pt x="3721" y="4194"/>
                    <a:pt x="3721" y="4194"/>
                  </a:cubicBezTo>
                  <a:cubicBezTo>
                    <a:pt x="5691" y="5318"/>
                    <a:pt x="5691" y="5318"/>
                    <a:pt x="5691" y="5318"/>
                  </a:cubicBezTo>
                  <a:cubicBezTo>
                    <a:pt x="5365" y="5644"/>
                    <a:pt x="5365" y="5644"/>
                    <a:pt x="5365" y="56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6" name="TextBox 25">
            <a:extLst>
              <a:ext uri="{FF2B5EF4-FFF2-40B4-BE49-F238E27FC236}">
                <a16:creationId xmlns:a16="http://schemas.microsoft.com/office/drawing/2014/main" id="{C4D3C654-5138-4B12-9BD2-379EEEA599BF}"/>
              </a:ext>
            </a:extLst>
          </p:cNvPr>
          <p:cNvSpPr txBox="1"/>
          <p:nvPr/>
        </p:nvSpPr>
        <p:spPr>
          <a:xfrm>
            <a:off x="2482532" y="3395360"/>
            <a:ext cx="7226936" cy="923330"/>
          </a:xfrm>
          <a:prstGeom prst="rect">
            <a:avLst/>
          </a:prstGeom>
          <a:noFill/>
        </p:spPr>
        <p:txBody>
          <a:bodyPr wrap="square" lIns="0" rIns="0" rtlCol="0" anchor="t">
            <a:spAutoFit/>
          </a:bodyPr>
          <a:lstStyle/>
          <a:p>
            <a:pPr algn="ctr">
              <a:defRPr/>
            </a:pPr>
            <a:r>
              <a:rPr lang="en-US" sz="5400" b="1" kern="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1761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266CF0AF-FF7B-4B49-A2FF-AEB64CEE5F7D}"/>
              </a:ext>
            </a:extLst>
          </p:cNvPr>
          <p:cNvSpPr txBox="1">
            <a:spLocks/>
          </p:cNvSpPr>
          <p:nvPr/>
        </p:nvSpPr>
        <p:spPr>
          <a:xfrm>
            <a:off x="609441" y="274639"/>
            <a:ext cx="10969943" cy="7110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N" dirty="0">
                <a:solidFill>
                  <a:schemeClr val="accent2"/>
                </a:solidFill>
                <a:latin typeface="Times New Roman" panose="02020603050405020304" pitchFamily="18" charset="0"/>
                <a:cs typeface="Times New Roman" panose="02020603050405020304" pitchFamily="18" charset="0"/>
              </a:rPr>
              <a:t>MỤC LỤC</a:t>
            </a:r>
          </a:p>
        </p:txBody>
      </p:sp>
      <p:pic>
        <p:nvPicPr>
          <p:cNvPr id="20" name="Picture Placeholder 45">
            <a:extLst>
              <a:ext uri="{FF2B5EF4-FFF2-40B4-BE49-F238E27FC236}">
                <a16:creationId xmlns:a16="http://schemas.microsoft.com/office/drawing/2014/main" id="{241071BF-750A-46DB-8054-B772F7C4E85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69997" y="1699355"/>
            <a:ext cx="4064282" cy="3870274"/>
          </a:xfrm>
          <a:custGeom>
            <a:avLst/>
            <a:gdLst>
              <a:gd name="connsiteX0" fmla="*/ 1196196 w 4064282"/>
              <a:gd name="connsiteY0" fmla="*/ 347059 h 3870274"/>
              <a:gd name="connsiteX1" fmla="*/ 2392391 w 4064282"/>
              <a:gd name="connsiteY1" fmla="*/ 1543254 h 3870274"/>
              <a:gd name="connsiteX2" fmla="*/ 2019056 w 4064282"/>
              <a:gd name="connsiteY2" fmla="*/ 1916589 h 3870274"/>
              <a:gd name="connsiteX3" fmla="*/ 2064605 w 4064282"/>
              <a:gd name="connsiteY3" fmla="*/ 1962138 h 3870274"/>
              <a:gd name="connsiteX4" fmla="*/ 2868087 w 4064282"/>
              <a:gd name="connsiteY4" fmla="*/ 1158656 h 3870274"/>
              <a:gd name="connsiteX5" fmla="*/ 4064282 w 4064282"/>
              <a:gd name="connsiteY5" fmla="*/ 2354851 h 3870274"/>
              <a:gd name="connsiteX6" fmla="*/ 2868087 w 4064282"/>
              <a:gd name="connsiteY6" fmla="*/ 3551045 h 3870274"/>
              <a:gd name="connsiteX7" fmla="*/ 2383834 w 4064282"/>
              <a:gd name="connsiteY7" fmla="*/ 3066793 h 3870274"/>
              <a:gd name="connsiteX8" fmla="*/ 1580352 w 4064282"/>
              <a:gd name="connsiteY8" fmla="*/ 3870274 h 3870274"/>
              <a:gd name="connsiteX9" fmla="*/ 384156 w 4064282"/>
              <a:gd name="connsiteY9" fmla="*/ 2674080 h 3870274"/>
              <a:gd name="connsiteX10" fmla="*/ 757492 w 4064282"/>
              <a:gd name="connsiteY10" fmla="*/ 2300745 h 3870274"/>
              <a:gd name="connsiteX11" fmla="*/ 0 w 4064282"/>
              <a:gd name="connsiteY11" fmla="*/ 1543254 h 3870274"/>
              <a:gd name="connsiteX12" fmla="*/ 2443501 w 4064282"/>
              <a:gd name="connsiteY12" fmla="*/ 0 h 3870274"/>
              <a:gd name="connsiteX13" fmla="*/ 3197460 w 4064282"/>
              <a:gd name="connsiteY13" fmla="*/ 753959 h 3870274"/>
              <a:gd name="connsiteX14" fmla="*/ 2443501 w 4064282"/>
              <a:gd name="connsiteY14" fmla="*/ 1507917 h 3870274"/>
              <a:gd name="connsiteX15" fmla="*/ 1689542 w 4064282"/>
              <a:gd name="connsiteY15" fmla="*/ 753959 h 387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4282" h="3870274">
                <a:moveTo>
                  <a:pt x="1196196" y="347059"/>
                </a:moveTo>
                <a:lnTo>
                  <a:pt x="2392391" y="1543254"/>
                </a:lnTo>
                <a:lnTo>
                  <a:pt x="2019056" y="1916589"/>
                </a:lnTo>
                <a:lnTo>
                  <a:pt x="2064605" y="1962138"/>
                </a:lnTo>
                <a:lnTo>
                  <a:pt x="2868087" y="1158656"/>
                </a:lnTo>
                <a:lnTo>
                  <a:pt x="4064282" y="2354851"/>
                </a:lnTo>
                <a:lnTo>
                  <a:pt x="2868087" y="3551045"/>
                </a:lnTo>
                <a:lnTo>
                  <a:pt x="2383834" y="3066793"/>
                </a:lnTo>
                <a:lnTo>
                  <a:pt x="1580352" y="3870274"/>
                </a:lnTo>
                <a:lnTo>
                  <a:pt x="384156" y="2674080"/>
                </a:lnTo>
                <a:lnTo>
                  <a:pt x="757492" y="2300745"/>
                </a:lnTo>
                <a:lnTo>
                  <a:pt x="0" y="1543254"/>
                </a:lnTo>
                <a:close/>
                <a:moveTo>
                  <a:pt x="2443501" y="0"/>
                </a:moveTo>
                <a:lnTo>
                  <a:pt x="3197460" y="753959"/>
                </a:lnTo>
                <a:lnTo>
                  <a:pt x="2443501" y="1507917"/>
                </a:lnTo>
                <a:lnTo>
                  <a:pt x="1689542" y="753959"/>
                </a:lnTo>
                <a:close/>
              </a:path>
            </a:pathLst>
          </a:custGeom>
        </p:spPr>
      </p:pic>
      <p:sp>
        <p:nvSpPr>
          <p:cNvPr id="21" name="Diamond 20">
            <a:extLst>
              <a:ext uri="{FF2B5EF4-FFF2-40B4-BE49-F238E27FC236}">
                <a16:creationId xmlns:a16="http://schemas.microsoft.com/office/drawing/2014/main" id="{B43A9E7C-F113-439C-8A3D-832343BD6078}"/>
              </a:ext>
            </a:extLst>
          </p:cNvPr>
          <p:cNvSpPr/>
          <p:nvPr/>
        </p:nvSpPr>
        <p:spPr>
          <a:xfrm>
            <a:off x="5889491" y="1990679"/>
            <a:ext cx="655208" cy="65520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22" name="Diamond 21">
            <a:extLst>
              <a:ext uri="{FF2B5EF4-FFF2-40B4-BE49-F238E27FC236}">
                <a16:creationId xmlns:a16="http://schemas.microsoft.com/office/drawing/2014/main" id="{F3141005-C62A-4D1A-AC3E-189BE9BD390E}"/>
              </a:ext>
            </a:extLst>
          </p:cNvPr>
          <p:cNvSpPr/>
          <p:nvPr/>
        </p:nvSpPr>
        <p:spPr>
          <a:xfrm>
            <a:off x="5889491" y="4212114"/>
            <a:ext cx="655208" cy="6552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23" name="Diamond 22">
            <a:extLst>
              <a:ext uri="{FF2B5EF4-FFF2-40B4-BE49-F238E27FC236}">
                <a16:creationId xmlns:a16="http://schemas.microsoft.com/office/drawing/2014/main" id="{D682937F-54A3-41BA-9439-DE240575D4DC}"/>
              </a:ext>
            </a:extLst>
          </p:cNvPr>
          <p:cNvSpPr/>
          <p:nvPr/>
        </p:nvSpPr>
        <p:spPr>
          <a:xfrm>
            <a:off x="5888864" y="5308834"/>
            <a:ext cx="655208" cy="65520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25" name="TextBox 24">
            <a:extLst>
              <a:ext uri="{FF2B5EF4-FFF2-40B4-BE49-F238E27FC236}">
                <a16:creationId xmlns:a16="http://schemas.microsoft.com/office/drawing/2014/main" id="{B6AE47E3-3DE5-4D7E-B780-DD0D04FD79BC}"/>
              </a:ext>
            </a:extLst>
          </p:cNvPr>
          <p:cNvSpPr txBox="1"/>
          <p:nvPr/>
        </p:nvSpPr>
        <p:spPr>
          <a:xfrm>
            <a:off x="6874542" y="2000544"/>
            <a:ext cx="5114258" cy="2088264"/>
          </a:xfrm>
          <a:prstGeom prst="rect">
            <a:avLst/>
          </a:prstGeom>
          <a:noFill/>
        </p:spPr>
        <p:txBody>
          <a:bodyPr wrap="square" rtlCol="0" anchor="t">
            <a:spAutoFit/>
          </a:bodyPr>
          <a:lstStyle/>
          <a:p>
            <a:pPr>
              <a:lnSpc>
                <a:spcPct val="120000"/>
              </a:lnSpc>
            </a:pPr>
            <a:r>
              <a:rPr lang="en-US" sz="2200" b="1" dirty="0">
                <a:latin typeface="Times New Roman" panose="02020603050405020304" pitchFamily="18" charset="0"/>
                <a:cs typeface="Times New Roman" panose="02020603050405020304" pitchFamily="18" charset="0"/>
              </a:rPr>
              <a:t>C</a:t>
            </a:r>
            <a:r>
              <a:rPr lang="vi-VN" sz="2200" b="1" dirty="0">
                <a:latin typeface="Times New Roman" panose="02020603050405020304" pitchFamily="18" charset="0"/>
                <a:cs typeface="Times New Roman" panose="02020603050405020304" pitchFamily="18" charset="0"/>
              </a:rPr>
              <a:t>Ơ</a:t>
            </a:r>
            <a:r>
              <a:rPr lang="en-US" sz="2200" b="1" dirty="0">
                <a:latin typeface="Times New Roman" panose="02020603050405020304" pitchFamily="18" charset="0"/>
                <a:cs typeface="Times New Roman" panose="02020603050405020304" pitchFamily="18" charset="0"/>
              </a:rPr>
              <a:t> SỞ LÝ THUYẾT</a:t>
            </a:r>
            <a:endParaRPr lang="vi-VN" sz="2200" b="1" dirty="0">
              <a:latin typeface="Times New Roman" panose="02020603050405020304" pitchFamily="18" charset="0"/>
              <a:cs typeface="Times New Roman" panose="02020603050405020304" pitchFamily="18" charset="0"/>
            </a:endParaRPr>
          </a:p>
          <a:p>
            <a:pPr marL="800100" lvl="1" indent="-342900">
              <a:lnSpc>
                <a:spcPct val="120000"/>
              </a:lnSpc>
              <a:buFont typeface="Arial" panose="020B0604020202020204" pitchFamily="34" charset="0"/>
              <a:buChar char="•"/>
            </a:pPr>
            <a:r>
              <a:rPr lang="vi-VN" sz="2200" kern="0" dirty="0">
                <a:solidFill>
                  <a:schemeClr val="tx1">
                    <a:lumMod val="75000"/>
                    <a:lumOff val="25000"/>
                  </a:schemeClr>
                </a:solidFill>
                <a:latin typeface="Times New Roman" panose="02020603050405020304" pitchFamily="18" charset="0"/>
                <a:cs typeface="Times New Roman" panose="02020603050405020304" pitchFamily="18" charset="0"/>
              </a:rPr>
              <a:t>Mô hình client server</a:t>
            </a:r>
          </a:p>
          <a:p>
            <a:pPr marL="800100" lvl="1" indent="-342900">
              <a:lnSpc>
                <a:spcPct val="120000"/>
              </a:lnSpc>
              <a:buFont typeface="Arial" panose="020B0604020202020204" pitchFamily="34" charset="0"/>
              <a:buChar char="•"/>
            </a:pPr>
            <a:r>
              <a:rPr lang="en-US" sz="2200" kern="0" dirty="0" err="1">
                <a:solidFill>
                  <a:schemeClr val="tx1">
                    <a:lumMod val="75000"/>
                    <a:lumOff val="25000"/>
                  </a:schemeClr>
                </a:solidFill>
                <a:latin typeface="Times New Roman" panose="02020603050405020304" pitchFamily="18" charset="0"/>
                <a:cs typeface="Times New Roman" panose="02020603050405020304" pitchFamily="18" charset="0"/>
              </a:rPr>
              <a:t>Mô</a:t>
            </a:r>
            <a:r>
              <a:rPr lang="en-US" sz="2200" kern="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200" kern="0" dirty="0" err="1">
                <a:solidFill>
                  <a:schemeClr val="tx1">
                    <a:lumMod val="75000"/>
                    <a:lumOff val="25000"/>
                  </a:schemeClr>
                </a:solidFill>
                <a:latin typeface="Times New Roman" panose="02020603050405020304" pitchFamily="18" charset="0"/>
                <a:cs typeface="Times New Roman" panose="02020603050405020304" pitchFamily="18" charset="0"/>
              </a:rPr>
              <a:t>hình</a:t>
            </a:r>
            <a:r>
              <a:rPr lang="en-US" sz="2200" kern="0" dirty="0">
                <a:solidFill>
                  <a:schemeClr val="tx1">
                    <a:lumMod val="75000"/>
                    <a:lumOff val="25000"/>
                  </a:schemeClr>
                </a:solidFill>
                <a:latin typeface="Times New Roman" panose="02020603050405020304" pitchFamily="18" charset="0"/>
                <a:cs typeface="Times New Roman" panose="02020603050405020304" pitchFamily="18" charset="0"/>
              </a:rPr>
              <a:t> Client-Server </a:t>
            </a:r>
            <a:r>
              <a:rPr lang="en-US" sz="2200" kern="0" dirty="0" err="1">
                <a:solidFill>
                  <a:schemeClr val="tx1">
                    <a:lumMod val="75000"/>
                    <a:lumOff val="25000"/>
                  </a:schemeClr>
                </a:solidFill>
                <a:latin typeface="Times New Roman" panose="02020603050405020304" pitchFamily="18" charset="0"/>
                <a:cs typeface="Times New Roman" panose="02020603050405020304" pitchFamily="18" charset="0"/>
              </a:rPr>
              <a:t>sử</a:t>
            </a:r>
            <a:r>
              <a:rPr lang="en-US" sz="2200" kern="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200" kern="0" dirty="0" err="1">
                <a:solidFill>
                  <a:schemeClr val="tx1">
                    <a:lumMod val="75000"/>
                    <a:lumOff val="25000"/>
                  </a:schemeClr>
                </a:solidFill>
                <a:latin typeface="Times New Roman" panose="02020603050405020304" pitchFamily="18" charset="0"/>
                <a:cs typeface="Times New Roman" panose="02020603050405020304" pitchFamily="18" charset="0"/>
              </a:rPr>
              <a:t>dụng</a:t>
            </a:r>
            <a:r>
              <a:rPr lang="en-US" sz="2200" kern="0" dirty="0">
                <a:solidFill>
                  <a:schemeClr val="tx1">
                    <a:lumMod val="75000"/>
                    <a:lumOff val="25000"/>
                  </a:schemeClr>
                </a:solidFill>
                <a:latin typeface="Times New Roman" panose="02020603050405020304" pitchFamily="18" charset="0"/>
                <a:cs typeface="Times New Roman" panose="02020603050405020304" pitchFamily="18" charset="0"/>
              </a:rPr>
              <a:t> Socket ở </a:t>
            </a:r>
            <a:r>
              <a:rPr lang="en-US" sz="2200" kern="0" dirty="0" err="1">
                <a:solidFill>
                  <a:schemeClr val="tx1">
                    <a:lumMod val="75000"/>
                    <a:lumOff val="25000"/>
                  </a:schemeClr>
                </a:solidFill>
                <a:latin typeface="Times New Roman" panose="02020603050405020304" pitchFamily="18" charset="0"/>
                <a:cs typeface="Times New Roman" panose="02020603050405020304" pitchFamily="18" charset="0"/>
              </a:rPr>
              <a:t>chế</a:t>
            </a:r>
            <a:r>
              <a:rPr lang="en-US" sz="2200" kern="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200" kern="0" dirty="0" err="1">
                <a:solidFill>
                  <a:schemeClr val="tx1">
                    <a:lumMod val="75000"/>
                    <a:lumOff val="25000"/>
                  </a:schemeClr>
                </a:solidFill>
                <a:latin typeface="Times New Roman" panose="02020603050405020304" pitchFamily="18" charset="0"/>
                <a:cs typeface="Times New Roman" panose="02020603050405020304" pitchFamily="18" charset="0"/>
              </a:rPr>
              <a:t>độ</a:t>
            </a:r>
            <a:r>
              <a:rPr lang="en-US" sz="2200" kern="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200" kern="0" dirty="0" err="1">
                <a:solidFill>
                  <a:schemeClr val="tx1">
                    <a:lumMod val="75000"/>
                    <a:lumOff val="25000"/>
                  </a:schemeClr>
                </a:solidFill>
                <a:latin typeface="Times New Roman" panose="02020603050405020304" pitchFamily="18" charset="0"/>
                <a:cs typeface="Times New Roman" panose="02020603050405020304" pitchFamily="18" charset="0"/>
              </a:rPr>
              <a:t>có</a:t>
            </a:r>
            <a:r>
              <a:rPr lang="en-US" sz="2200" kern="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200" kern="0" dirty="0" err="1">
                <a:solidFill>
                  <a:schemeClr val="tx1">
                    <a:lumMod val="75000"/>
                    <a:lumOff val="25000"/>
                  </a:schemeClr>
                </a:solidFill>
                <a:latin typeface="Times New Roman" panose="02020603050405020304" pitchFamily="18" charset="0"/>
                <a:cs typeface="Times New Roman" panose="02020603050405020304" pitchFamily="18" charset="0"/>
              </a:rPr>
              <a:t>nối</a:t>
            </a:r>
            <a:r>
              <a:rPr lang="en-US" sz="2200" kern="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200" kern="0"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sz="2200" kern="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vi-VN" sz="2200"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800100" lvl="1" indent="-342900">
              <a:lnSpc>
                <a:spcPct val="120000"/>
              </a:lnSpc>
              <a:buFont typeface="Arial" panose="020B0604020202020204" pitchFamily="34" charset="0"/>
              <a:buChar char="•"/>
            </a:pPr>
            <a:r>
              <a:rPr lang="vi-VN" sz="2200" kern="0" dirty="0">
                <a:solidFill>
                  <a:schemeClr val="tx1">
                    <a:lumMod val="75000"/>
                    <a:lumOff val="25000"/>
                  </a:schemeClr>
                </a:solidFill>
                <a:latin typeface="Times New Roman" panose="02020603050405020304" pitchFamily="18" charset="0"/>
                <a:cs typeface="Times New Roman" panose="02020603050405020304" pitchFamily="18" charset="0"/>
              </a:rPr>
              <a:t>Đa luồng trong java</a:t>
            </a:r>
            <a:endParaRPr lang="en-US" sz="22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EA6C2BC5-98AD-49A5-B3B7-D7FBCE2C7507}"/>
              </a:ext>
            </a:extLst>
          </p:cNvPr>
          <p:cNvSpPr txBox="1"/>
          <p:nvPr/>
        </p:nvSpPr>
        <p:spPr>
          <a:xfrm>
            <a:off x="6874542" y="4212114"/>
            <a:ext cx="4896544" cy="463204"/>
          </a:xfrm>
          <a:prstGeom prst="rect">
            <a:avLst/>
          </a:prstGeom>
          <a:noFill/>
        </p:spPr>
        <p:txBody>
          <a:bodyPr wrap="square" rtlCol="0" anchor="t">
            <a:spAutoFit/>
          </a:bodyPr>
          <a:lstStyle/>
          <a:p>
            <a:pPr>
              <a:lnSpc>
                <a:spcPct val="120000"/>
              </a:lnSpc>
            </a:pPr>
            <a:r>
              <a:rPr lang="en-US" sz="2200" b="1" kern="0" dirty="0">
                <a:latin typeface="Times New Roman" panose="02020603050405020304" pitchFamily="18" charset="0"/>
                <a:cs typeface="Times New Roman" panose="02020603050405020304" pitchFamily="18" charset="0"/>
              </a:rPr>
              <a:t>XÂY DỰNG ỨNG DỤNG</a:t>
            </a:r>
          </a:p>
        </p:txBody>
      </p:sp>
      <p:sp>
        <p:nvSpPr>
          <p:cNvPr id="27" name="TextBox 26">
            <a:extLst>
              <a:ext uri="{FF2B5EF4-FFF2-40B4-BE49-F238E27FC236}">
                <a16:creationId xmlns:a16="http://schemas.microsoft.com/office/drawing/2014/main" id="{AB6A73E5-1335-481E-AF69-66AD1A558FC0}"/>
              </a:ext>
            </a:extLst>
          </p:cNvPr>
          <p:cNvSpPr txBox="1"/>
          <p:nvPr/>
        </p:nvSpPr>
        <p:spPr>
          <a:xfrm>
            <a:off x="6874542" y="5337056"/>
            <a:ext cx="5215858" cy="463204"/>
          </a:xfrm>
          <a:prstGeom prst="rect">
            <a:avLst/>
          </a:prstGeom>
          <a:noFill/>
        </p:spPr>
        <p:txBody>
          <a:bodyPr wrap="square" rtlCol="0" anchor="t">
            <a:spAutoFit/>
          </a:bodyPr>
          <a:lstStyle/>
          <a:p>
            <a:pPr>
              <a:lnSpc>
                <a:spcPct val="120000"/>
              </a:lnSpc>
            </a:pPr>
            <a:r>
              <a:rPr lang="en-US" sz="2200" b="1" kern="0" dirty="0">
                <a:latin typeface="Times New Roman" panose="02020603050405020304" pitchFamily="18" charset="0"/>
                <a:cs typeface="Times New Roman" panose="02020603050405020304" pitchFamily="18" charset="0"/>
              </a:rPr>
              <a:t>KẾT LUẬN</a:t>
            </a:r>
          </a:p>
        </p:txBody>
      </p:sp>
    </p:spTree>
    <p:extLst>
      <p:ext uri="{BB962C8B-B14F-4D97-AF65-F5344CB8AC3E}">
        <p14:creationId xmlns:p14="http://schemas.microsoft.com/office/powerpoint/2010/main" val="163737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a:extLst>
              <a:ext uri="{FF2B5EF4-FFF2-40B4-BE49-F238E27FC236}">
                <a16:creationId xmlns:a16="http://schemas.microsoft.com/office/drawing/2014/main" id="{A2E3D2F3-7C19-45B1-84AB-F7792DBECC2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88825" cy="6857999"/>
          </a:xfrm>
          <a:prstGeom prst="rect">
            <a:avLst/>
          </a:prstGeom>
        </p:spPr>
      </p:pic>
      <p:sp>
        <p:nvSpPr>
          <p:cNvPr id="11" name="Rectangle 10">
            <a:extLst>
              <a:ext uri="{FF2B5EF4-FFF2-40B4-BE49-F238E27FC236}">
                <a16:creationId xmlns:a16="http://schemas.microsoft.com/office/drawing/2014/main" id="{202AAADF-EF6E-4A9C-8DA9-9885411FD684}"/>
              </a:ext>
            </a:extLst>
          </p:cNvPr>
          <p:cNvSpPr/>
          <p:nvPr/>
        </p:nvSpPr>
        <p:spPr>
          <a:xfrm>
            <a:off x="0" y="-1"/>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2" name="Text Placeholder 4">
            <a:extLst>
              <a:ext uri="{FF2B5EF4-FFF2-40B4-BE49-F238E27FC236}">
                <a16:creationId xmlns:a16="http://schemas.microsoft.com/office/drawing/2014/main" id="{1F86CA17-3457-466C-BDEC-D4F5A3CD5E04}"/>
              </a:ext>
            </a:extLst>
          </p:cNvPr>
          <p:cNvSpPr txBox="1">
            <a:spLocks/>
          </p:cNvSpPr>
          <p:nvPr/>
        </p:nvSpPr>
        <p:spPr>
          <a:xfrm>
            <a:off x="2349996" y="2444177"/>
            <a:ext cx="9937104" cy="1007567"/>
          </a:xfrm>
          <a:prstGeom prst="rect">
            <a:avLst/>
          </a:prstGeom>
        </p:spPr>
        <p:txBody>
          <a:bodyPr vert="horz" lIns="91440" tIns="45720" rIns="91440" bIns="45720" rtlCol="0" anchor="ctr"/>
          <a:lstStyle>
            <a:defPPr>
              <a:defRPr lang="vi-V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5500" b="1" dirty="0">
                <a:solidFill>
                  <a:schemeClr val="bg1"/>
                </a:solidFill>
                <a:latin typeface="Times New Roman" panose="02020603050405020304" pitchFamily="18" charset="0"/>
                <a:cs typeface="Times New Roman" panose="02020603050405020304" pitchFamily="18" charset="0"/>
              </a:rPr>
              <a:t>CƠ SỞ LÝ THUYẾT</a:t>
            </a:r>
            <a:endParaRPr lang="en-IN" sz="5500" b="1" dirty="0">
              <a:solidFill>
                <a:schemeClr val="bg1"/>
              </a:solidFill>
              <a:latin typeface="Times New Roman" panose="02020603050405020304" pitchFamily="18" charset="0"/>
              <a:cs typeface="Times New Roman" panose="02020603050405020304" pitchFamily="18" charset="0"/>
            </a:endParaRPr>
          </a:p>
        </p:txBody>
      </p:sp>
      <p:sp>
        <p:nvSpPr>
          <p:cNvPr id="13" name="Diamond 12">
            <a:extLst>
              <a:ext uri="{FF2B5EF4-FFF2-40B4-BE49-F238E27FC236}">
                <a16:creationId xmlns:a16="http://schemas.microsoft.com/office/drawing/2014/main" id="{10E19206-B829-4DC3-BB35-9366E07B4227}"/>
              </a:ext>
            </a:extLst>
          </p:cNvPr>
          <p:cNvSpPr/>
          <p:nvPr/>
        </p:nvSpPr>
        <p:spPr>
          <a:xfrm>
            <a:off x="693812" y="2159981"/>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01</a:t>
            </a:r>
          </a:p>
        </p:txBody>
      </p:sp>
    </p:spTree>
    <p:extLst>
      <p:ext uri="{BB962C8B-B14F-4D97-AF65-F5344CB8AC3E}">
        <p14:creationId xmlns:p14="http://schemas.microsoft.com/office/powerpoint/2010/main" val="206614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9463067"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CƠ SỞ LÝ THUYẾT</a:t>
            </a:r>
            <a:endParaRPr lang="en-IN" sz="4500" b="1" dirty="0">
              <a:solidFill>
                <a:schemeClr val="bg1"/>
              </a:solidFill>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386366" y="1610878"/>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178164" y="1595005"/>
            <a:ext cx="6492439"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MÔ HÌNH CLIENT SERVER</a:t>
            </a:r>
            <a:endParaRPr lang="vi-VN" sz="3000" i="1" dirty="0">
              <a:solidFill>
                <a:schemeClr val="bg1"/>
              </a:solidFill>
              <a:effectLst/>
              <a:latin typeface="Times New Roman" panose="02020603050405020304" pitchFamily="18" charset="0"/>
              <a:ea typeface="Times New Roman" panose="02020603050405020304" pitchFamily="18" charset="0"/>
            </a:endParaRPr>
          </a:p>
        </p:txBody>
      </p:sp>
      <p:pic>
        <p:nvPicPr>
          <p:cNvPr id="1026" name="Picture 2" descr="2019-04-12_165714-2">
            <a:extLst>
              <a:ext uri="{FF2B5EF4-FFF2-40B4-BE49-F238E27FC236}">
                <a16:creationId xmlns:a16="http://schemas.microsoft.com/office/drawing/2014/main" id="{3C80EAB4-9B1B-4FC2-9786-3133AB811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353" y="2299612"/>
            <a:ext cx="6381522" cy="402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Rectangle 126">
            <a:extLst>
              <a:ext uri="{FF2B5EF4-FFF2-40B4-BE49-F238E27FC236}">
                <a16:creationId xmlns:a16="http://schemas.microsoft.com/office/drawing/2014/main" id="{1530E220-1FDD-409E-8DBE-E1D88220DEFA}"/>
              </a:ext>
            </a:extLst>
          </p:cNvPr>
          <p:cNvSpPr/>
          <p:nvPr/>
        </p:nvSpPr>
        <p:spPr>
          <a:xfrm>
            <a:off x="4128963" y="6327573"/>
            <a:ext cx="4874362" cy="406330"/>
          </a:xfrm>
          <a:prstGeom prst="rect">
            <a:avLst/>
          </a:prstGeom>
        </p:spPr>
        <p:txBody>
          <a:bodyPr wrap="square">
            <a:spAutoFit/>
          </a:bodyPr>
          <a:lstStyle/>
          <a:p>
            <a:pPr lvl="0" algn="just" hangingPunct="0">
              <a:lnSpc>
                <a:spcPct val="110000"/>
              </a:lnSpc>
              <a:spcBef>
                <a:spcPts val="600"/>
              </a:spcBef>
              <a:spcAft>
                <a:spcPts val="0"/>
              </a:spcAft>
            </a:pPr>
            <a:r>
              <a:rPr lang="vi-VN" sz="2000" i="1" dirty="0">
                <a:solidFill>
                  <a:schemeClr val="bg1"/>
                </a:solidFill>
                <a:latin typeface="Times New Roman" panose="02020603050405020304" pitchFamily="18" charset="0"/>
                <a:ea typeface="Times New Roman" panose="02020603050405020304" pitchFamily="18" charset="0"/>
              </a:rPr>
              <a:t>HÌNH 1 - MÔ HÌNH CLIENT SERVER</a:t>
            </a:r>
            <a:endParaRPr lang="vi-VN" sz="20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658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9463067"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CƠ SỞ LÝ THUYẾT</a:t>
            </a:r>
            <a:endParaRPr lang="en-IN" sz="4500" b="1" dirty="0">
              <a:solidFill>
                <a:schemeClr val="bg1"/>
              </a:solidFill>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Mô hình Client-Server sử dụng Socket ở chế độ có nối kết (TCP)</a:t>
            </a:r>
            <a:endParaRPr lang="vi-VN" sz="3000" i="1" dirty="0">
              <a:solidFill>
                <a:schemeClr val="bg1"/>
              </a:solidFill>
              <a:effectLst/>
              <a:latin typeface="Times New Roman" panose="02020603050405020304" pitchFamily="18" charset="0"/>
              <a:ea typeface="Times New Roman" panose="02020603050405020304" pitchFamily="18" charset="0"/>
            </a:endParaRPr>
          </a:p>
        </p:txBody>
      </p:sp>
      <p:pic>
        <p:nvPicPr>
          <p:cNvPr id="2052" name="Picture 4" descr="Kết quả hình ảnh cho socket java">
            <a:extLst>
              <a:ext uri="{FF2B5EF4-FFF2-40B4-BE49-F238E27FC236}">
                <a16:creationId xmlns:a16="http://schemas.microsoft.com/office/drawing/2014/main" id="{4CCDC95E-107F-4836-9EBB-4D55BC7EF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73" y="2273104"/>
            <a:ext cx="6477454" cy="4045917"/>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a:extLst>
              <a:ext uri="{FF2B5EF4-FFF2-40B4-BE49-F238E27FC236}">
                <a16:creationId xmlns:a16="http://schemas.microsoft.com/office/drawing/2014/main" id="{1D225F3F-9323-467B-AE4C-7D6685EF05B8}"/>
              </a:ext>
            </a:extLst>
          </p:cNvPr>
          <p:cNvSpPr/>
          <p:nvPr/>
        </p:nvSpPr>
        <p:spPr>
          <a:xfrm>
            <a:off x="2309582" y="6451670"/>
            <a:ext cx="7994870" cy="406330"/>
          </a:xfrm>
          <a:prstGeom prst="rect">
            <a:avLst/>
          </a:prstGeom>
        </p:spPr>
        <p:txBody>
          <a:bodyPr wrap="square">
            <a:spAutoFit/>
          </a:bodyPr>
          <a:lstStyle/>
          <a:p>
            <a:pPr lvl="0" algn="just" hangingPunct="0">
              <a:lnSpc>
                <a:spcPct val="110000"/>
              </a:lnSpc>
              <a:spcBef>
                <a:spcPts val="600"/>
              </a:spcBef>
              <a:spcAft>
                <a:spcPts val="0"/>
              </a:spcAft>
            </a:pPr>
            <a:r>
              <a:rPr lang="vi-VN" sz="2000" i="1" dirty="0">
                <a:solidFill>
                  <a:schemeClr val="bg1"/>
                </a:solidFill>
                <a:latin typeface="Times New Roman" panose="02020603050405020304" pitchFamily="18" charset="0"/>
                <a:ea typeface="Times New Roman" panose="02020603050405020304" pitchFamily="18" charset="0"/>
              </a:rPr>
              <a:t>HÌNH 2 - MÔ HÌNH CLIENT SERVER Ở CHẾ ĐỘ CÓ KẾT NỐI (TCP)</a:t>
            </a:r>
            <a:endParaRPr lang="vi-VN" sz="20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0984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9463067"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CƠ SỞ LÝ THUYẾT</a:t>
            </a:r>
            <a:endParaRPr lang="en-IN" sz="4500" b="1" dirty="0">
              <a:solidFill>
                <a:schemeClr val="bg1"/>
              </a:solidFill>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ĐA LUỒNG TRONG JAVA</a:t>
            </a:r>
            <a:endParaRPr lang="vi-VN" sz="3000" i="1" dirty="0">
              <a:solidFill>
                <a:schemeClr val="bg1"/>
              </a:solidFill>
              <a:effectLst/>
              <a:latin typeface="Times New Roman" panose="02020603050405020304" pitchFamily="18" charset="0"/>
              <a:ea typeface="Times New Roman" panose="02020603050405020304" pitchFamily="18" charset="0"/>
            </a:endParaRPr>
          </a:p>
        </p:txBody>
      </p:sp>
      <p:pic>
        <p:nvPicPr>
          <p:cNvPr id="3074" name="Picture 2" descr="Kết quả hình ảnh cho đa luồng trong java">
            <a:extLst>
              <a:ext uri="{FF2B5EF4-FFF2-40B4-BE49-F238E27FC236}">
                <a16:creationId xmlns:a16="http://schemas.microsoft.com/office/drawing/2014/main" id="{68DDD54C-BEC8-4C4D-85CC-BBC6D39D3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949" y="2265622"/>
            <a:ext cx="4164178" cy="416417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Kết quả hình ảnh cho đa luồng trong java">
            <a:extLst>
              <a:ext uri="{FF2B5EF4-FFF2-40B4-BE49-F238E27FC236}">
                <a16:creationId xmlns:a16="http://schemas.microsoft.com/office/drawing/2014/main" id="{86158419-31DA-4F55-B7D0-767FD3E298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357" y="2688735"/>
            <a:ext cx="6706916" cy="3197138"/>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a:extLst>
              <a:ext uri="{FF2B5EF4-FFF2-40B4-BE49-F238E27FC236}">
                <a16:creationId xmlns:a16="http://schemas.microsoft.com/office/drawing/2014/main" id="{11B6D68E-E956-408B-9433-F652F6538671}"/>
              </a:ext>
            </a:extLst>
          </p:cNvPr>
          <p:cNvSpPr/>
          <p:nvPr/>
        </p:nvSpPr>
        <p:spPr>
          <a:xfrm>
            <a:off x="5648274" y="6090920"/>
            <a:ext cx="6543726" cy="406330"/>
          </a:xfrm>
          <a:prstGeom prst="rect">
            <a:avLst/>
          </a:prstGeom>
        </p:spPr>
        <p:txBody>
          <a:bodyPr wrap="square">
            <a:spAutoFit/>
          </a:bodyPr>
          <a:lstStyle/>
          <a:p>
            <a:pPr lvl="0" algn="just" hangingPunct="0">
              <a:lnSpc>
                <a:spcPct val="110000"/>
              </a:lnSpc>
              <a:spcBef>
                <a:spcPts val="600"/>
              </a:spcBef>
              <a:spcAft>
                <a:spcPts val="0"/>
              </a:spcAft>
            </a:pPr>
            <a:r>
              <a:rPr lang="vi-VN" sz="2000" i="1" dirty="0">
                <a:solidFill>
                  <a:schemeClr val="bg1"/>
                </a:solidFill>
                <a:latin typeface="Times New Roman" panose="02020603050405020304" pitchFamily="18" charset="0"/>
                <a:ea typeface="Times New Roman" panose="02020603050405020304" pitchFamily="18" charset="0"/>
              </a:rPr>
              <a:t>HÌNH 3,4 – ĐA LUỒNG VÀ VÒNG ĐỜI CỦA LUỒNG</a:t>
            </a:r>
            <a:endParaRPr lang="vi-VN" sz="20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860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a:extLst>
              <a:ext uri="{FF2B5EF4-FFF2-40B4-BE49-F238E27FC236}">
                <a16:creationId xmlns:a16="http://schemas.microsoft.com/office/drawing/2014/main" id="{A2E3D2F3-7C19-45B1-84AB-F7792DBECC2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88825" cy="6857999"/>
          </a:xfrm>
          <a:prstGeom prst="rect">
            <a:avLst/>
          </a:prstGeom>
        </p:spPr>
      </p:pic>
      <p:sp>
        <p:nvSpPr>
          <p:cNvPr id="11" name="Rectangle 10">
            <a:extLst>
              <a:ext uri="{FF2B5EF4-FFF2-40B4-BE49-F238E27FC236}">
                <a16:creationId xmlns:a16="http://schemas.microsoft.com/office/drawing/2014/main" id="{202AAADF-EF6E-4A9C-8DA9-9885411FD684}"/>
              </a:ext>
            </a:extLst>
          </p:cNvPr>
          <p:cNvSpPr/>
          <p:nvPr/>
        </p:nvSpPr>
        <p:spPr>
          <a:xfrm>
            <a:off x="0" y="-1"/>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2" name="Text Placeholder 4">
            <a:extLst>
              <a:ext uri="{FF2B5EF4-FFF2-40B4-BE49-F238E27FC236}">
                <a16:creationId xmlns:a16="http://schemas.microsoft.com/office/drawing/2014/main" id="{1F86CA17-3457-466C-BDEC-D4F5A3CD5E04}"/>
              </a:ext>
            </a:extLst>
          </p:cNvPr>
          <p:cNvSpPr txBox="1">
            <a:spLocks/>
          </p:cNvSpPr>
          <p:nvPr/>
        </p:nvSpPr>
        <p:spPr>
          <a:xfrm>
            <a:off x="2349996" y="2444177"/>
            <a:ext cx="9148192" cy="1007567"/>
          </a:xfrm>
          <a:prstGeom prst="rect">
            <a:avLst/>
          </a:prstGeom>
        </p:spPr>
        <p:txBody>
          <a:bodyPr vert="horz" lIns="91440" tIns="45720" rIns="91440" bIns="45720" rtlCol="0" anchor="ctr"/>
          <a:lstStyle>
            <a:defPPr>
              <a:defRPr lang="vi-V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5500" b="1" dirty="0">
                <a:solidFill>
                  <a:schemeClr val="bg1"/>
                </a:solidFill>
                <a:latin typeface="Times New Roman" panose="02020603050405020304" pitchFamily="18" charset="0"/>
                <a:cs typeface="Times New Roman" panose="02020603050405020304" pitchFamily="18" charset="0"/>
              </a:rPr>
              <a:t>XÂY DỰNG ỨNG DỤNG</a:t>
            </a:r>
          </a:p>
        </p:txBody>
      </p:sp>
      <p:sp>
        <p:nvSpPr>
          <p:cNvPr id="13" name="Diamond 12">
            <a:extLst>
              <a:ext uri="{FF2B5EF4-FFF2-40B4-BE49-F238E27FC236}">
                <a16:creationId xmlns:a16="http://schemas.microsoft.com/office/drawing/2014/main" id="{10E19206-B829-4DC3-BB35-9366E07B4227}"/>
              </a:ext>
            </a:extLst>
          </p:cNvPr>
          <p:cNvSpPr/>
          <p:nvPr/>
        </p:nvSpPr>
        <p:spPr>
          <a:xfrm>
            <a:off x="693812" y="2159981"/>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a:t>
            </a:r>
            <a:r>
              <a:rPr lang="vi-VN" sz="3600" b="1" dirty="0">
                <a:latin typeface="Open Sans" panose="020B0606030504020204" pitchFamily="34" charset="0"/>
                <a:ea typeface="Open Sans" panose="020B0606030504020204" pitchFamily="34" charset="0"/>
                <a:cs typeface="Open Sans" panose="020B0606030504020204" pitchFamily="34" charset="0"/>
              </a:rPr>
              <a:t>2</a:t>
            </a:r>
            <a:endParaRPr lang="en-IN" sz="36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366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9463067"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XÂY DỰNG ỨNG DỤNG</a:t>
            </a: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SƠ ĐỒ KHỐI</a:t>
            </a:r>
            <a:endParaRPr lang="vi-VN" sz="3000" i="1" dirty="0">
              <a:solidFill>
                <a:schemeClr val="bg1"/>
              </a:solidFill>
              <a:effectLst/>
              <a:latin typeface="Times New Roman" panose="02020603050405020304" pitchFamily="18" charset="0"/>
              <a:ea typeface="Times New Roman" panose="02020603050405020304" pitchFamily="18" charset="0"/>
            </a:endParaRPr>
          </a:p>
        </p:txBody>
      </p:sp>
      <p:pic>
        <p:nvPicPr>
          <p:cNvPr id="122" name="Picture 121">
            <a:extLst>
              <a:ext uri="{FF2B5EF4-FFF2-40B4-BE49-F238E27FC236}">
                <a16:creationId xmlns:a16="http://schemas.microsoft.com/office/drawing/2014/main" id="{FFE00847-53A8-4C93-AC7A-8AF031B245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61132" y="1367493"/>
            <a:ext cx="5351780" cy="5289496"/>
          </a:xfrm>
          <a:prstGeom prst="rect">
            <a:avLst/>
          </a:prstGeom>
          <a:noFill/>
          <a:ln>
            <a:noFill/>
          </a:ln>
        </p:spPr>
      </p:pic>
      <p:sp>
        <p:nvSpPr>
          <p:cNvPr id="123" name="Rectangle 122">
            <a:extLst>
              <a:ext uri="{FF2B5EF4-FFF2-40B4-BE49-F238E27FC236}">
                <a16:creationId xmlns:a16="http://schemas.microsoft.com/office/drawing/2014/main" id="{AEB71F59-0BD9-4770-9651-C771071F7702}"/>
              </a:ext>
            </a:extLst>
          </p:cNvPr>
          <p:cNvSpPr/>
          <p:nvPr/>
        </p:nvSpPr>
        <p:spPr>
          <a:xfrm>
            <a:off x="947307" y="2922749"/>
            <a:ext cx="4874362" cy="744884"/>
          </a:xfrm>
          <a:prstGeom prst="rect">
            <a:avLst/>
          </a:prstGeom>
        </p:spPr>
        <p:txBody>
          <a:bodyPr wrap="square">
            <a:spAutoFit/>
          </a:bodyPr>
          <a:lstStyle/>
          <a:p>
            <a:pPr lvl="0" algn="just" hangingPunct="0">
              <a:lnSpc>
                <a:spcPct val="110000"/>
              </a:lnSpc>
              <a:spcBef>
                <a:spcPts val="600"/>
              </a:spcBef>
              <a:spcAft>
                <a:spcPts val="0"/>
              </a:spcAft>
            </a:pPr>
            <a:r>
              <a:rPr lang="vi-VN" sz="2000" i="1" dirty="0">
                <a:solidFill>
                  <a:schemeClr val="bg1"/>
                </a:solidFill>
                <a:latin typeface="Times New Roman" panose="02020603050405020304" pitchFamily="18" charset="0"/>
                <a:ea typeface="Times New Roman" panose="02020603050405020304" pitchFamily="18" charset="0"/>
              </a:rPr>
              <a:t>HÌNH 5 – SƠ ĐỒ KHỐI LUỒNG HOẠT ĐỘNG CỦA CHƯƠNG TRÌNH</a:t>
            </a:r>
            <a:endParaRPr lang="vi-VN" sz="20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669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1727777" y="530427"/>
            <a:ext cx="9463067" cy="784830"/>
          </a:xfrm>
          <a:prstGeom prst="rect">
            <a:avLst/>
          </a:prstGeom>
          <a:noFill/>
        </p:spPr>
        <p:txBody>
          <a:bodyPr wrap="square" rtlCol="0">
            <a:spAutoFit/>
          </a:bodyPr>
          <a:lstStyle/>
          <a:p>
            <a:r>
              <a:rPr lang="vi-VN" sz="4500" b="1" dirty="0">
                <a:solidFill>
                  <a:schemeClr val="bg1"/>
                </a:solidFill>
                <a:latin typeface="Times New Roman" panose="02020603050405020304" pitchFamily="18" charset="0"/>
                <a:cs typeface="Times New Roman" panose="02020603050405020304" pitchFamily="18" charset="0"/>
              </a:rPr>
              <a:t>XÂY DỰNG ỨNG DỤNG</a:t>
            </a:r>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407369" y="228109"/>
            <a:ext cx="1220721" cy="1032371"/>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Freeform 23">
            <a:extLst>
              <a:ext uri="{FF2B5EF4-FFF2-40B4-BE49-F238E27FC236}">
                <a16:creationId xmlns:a16="http://schemas.microsoft.com/office/drawing/2014/main" id="{C3145B56-F656-4A56-B1EF-343E70D6FEDA}"/>
              </a:ext>
            </a:extLst>
          </p:cNvPr>
          <p:cNvSpPr>
            <a:spLocks noEditPoints="1"/>
          </p:cNvSpPr>
          <p:nvPr/>
        </p:nvSpPr>
        <p:spPr bwMode="auto">
          <a:xfrm>
            <a:off x="436193" y="1592969"/>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a:extLst>
              <a:ext uri="{FF2B5EF4-FFF2-40B4-BE49-F238E27FC236}">
                <a16:creationId xmlns:a16="http://schemas.microsoft.com/office/drawing/2014/main" id="{C208EA3C-001A-43A9-AF0A-BEB469B4F32E}"/>
              </a:ext>
            </a:extLst>
          </p:cNvPr>
          <p:cNvSpPr/>
          <p:nvPr/>
        </p:nvSpPr>
        <p:spPr>
          <a:xfrm>
            <a:off x="1227991" y="1577096"/>
            <a:ext cx="10666282" cy="563359"/>
          </a:xfrm>
          <a:prstGeom prst="rect">
            <a:avLst/>
          </a:prstGeom>
        </p:spPr>
        <p:txBody>
          <a:bodyPr wrap="square">
            <a:spAutoFit/>
          </a:bodyPr>
          <a:lstStyle/>
          <a:p>
            <a:pPr lvl="0" algn="just" hangingPunct="0">
              <a:lnSpc>
                <a:spcPct val="110000"/>
              </a:lnSpc>
              <a:spcBef>
                <a:spcPts val="600"/>
              </a:spcBef>
              <a:spcAft>
                <a:spcPts val="0"/>
              </a:spcAft>
            </a:pPr>
            <a:r>
              <a:rPr lang="vi-VN" sz="3000" i="1" dirty="0">
                <a:solidFill>
                  <a:schemeClr val="bg1"/>
                </a:solidFill>
                <a:latin typeface="Times New Roman" panose="02020603050405020304" pitchFamily="18" charset="0"/>
                <a:ea typeface="Times New Roman" panose="02020603050405020304" pitchFamily="18" charset="0"/>
              </a:rPr>
              <a:t>XÂY DỰNG ỨNG DỤNG</a:t>
            </a:r>
          </a:p>
        </p:txBody>
      </p:sp>
      <p:pic>
        <p:nvPicPr>
          <p:cNvPr id="123" name="Picture 122">
            <a:extLst>
              <a:ext uri="{FF2B5EF4-FFF2-40B4-BE49-F238E27FC236}">
                <a16:creationId xmlns:a16="http://schemas.microsoft.com/office/drawing/2014/main" id="{113C37E4-A715-4E9C-9540-0D1740325E47}"/>
              </a:ext>
            </a:extLst>
          </p:cNvPr>
          <p:cNvPicPr/>
          <p:nvPr/>
        </p:nvPicPr>
        <p:blipFill>
          <a:blip r:embed="rId3">
            <a:extLst>
              <a:ext uri="{28A0092B-C50C-407E-A947-70E740481C1C}">
                <a14:useLocalDpi xmlns:a14="http://schemas.microsoft.com/office/drawing/2010/main" val="0"/>
              </a:ext>
            </a:extLst>
          </a:blip>
          <a:srcRect b="1082"/>
          <a:stretch>
            <a:fillRect/>
          </a:stretch>
        </p:blipFill>
        <p:spPr bwMode="auto">
          <a:xfrm>
            <a:off x="2093685" y="2140454"/>
            <a:ext cx="4002315" cy="3786751"/>
          </a:xfrm>
          <a:prstGeom prst="rect">
            <a:avLst/>
          </a:prstGeom>
          <a:noFill/>
          <a:ln>
            <a:noFill/>
          </a:ln>
        </p:spPr>
      </p:pic>
      <p:pic>
        <p:nvPicPr>
          <p:cNvPr id="124" name="Picture 123">
            <a:extLst>
              <a:ext uri="{FF2B5EF4-FFF2-40B4-BE49-F238E27FC236}">
                <a16:creationId xmlns:a16="http://schemas.microsoft.com/office/drawing/2014/main" id="{DC03B2D6-6304-4EC6-89CD-3B659924707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21937" y="2140455"/>
            <a:ext cx="4159209" cy="3786751"/>
          </a:xfrm>
          <a:prstGeom prst="rect">
            <a:avLst/>
          </a:prstGeom>
          <a:noFill/>
          <a:ln>
            <a:noFill/>
          </a:ln>
        </p:spPr>
      </p:pic>
      <p:sp>
        <p:nvSpPr>
          <p:cNvPr id="125" name="Rectangle 124">
            <a:extLst>
              <a:ext uri="{FF2B5EF4-FFF2-40B4-BE49-F238E27FC236}">
                <a16:creationId xmlns:a16="http://schemas.microsoft.com/office/drawing/2014/main" id="{F8B7C5D4-D4D4-4201-80FA-CCA7ACBE6108}"/>
              </a:ext>
            </a:extLst>
          </p:cNvPr>
          <p:cNvSpPr/>
          <p:nvPr/>
        </p:nvSpPr>
        <p:spPr>
          <a:xfrm>
            <a:off x="3330285" y="6124408"/>
            <a:ext cx="6258050" cy="406330"/>
          </a:xfrm>
          <a:prstGeom prst="rect">
            <a:avLst/>
          </a:prstGeom>
        </p:spPr>
        <p:txBody>
          <a:bodyPr wrap="square">
            <a:spAutoFit/>
          </a:bodyPr>
          <a:lstStyle/>
          <a:p>
            <a:pPr lvl="0" algn="just" hangingPunct="0">
              <a:lnSpc>
                <a:spcPct val="110000"/>
              </a:lnSpc>
              <a:spcBef>
                <a:spcPts val="600"/>
              </a:spcBef>
              <a:spcAft>
                <a:spcPts val="0"/>
              </a:spcAft>
            </a:pPr>
            <a:r>
              <a:rPr lang="vi-VN" sz="2000" i="1" dirty="0">
                <a:solidFill>
                  <a:schemeClr val="bg1"/>
                </a:solidFill>
                <a:latin typeface="Times New Roman" panose="02020603050405020304" pitchFamily="18" charset="0"/>
                <a:ea typeface="Times New Roman" panose="02020603050405020304" pitchFamily="18" charset="0"/>
              </a:rPr>
              <a:t>HÌNH 6,7 – GIAO DIỆN SERVER VÀ CLIENT</a:t>
            </a:r>
            <a:endParaRPr lang="vi-VN" sz="2000" i="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65862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712</Words>
  <Application>Microsoft Office PowerPoint</Application>
  <PresentationFormat>Widescreen</PresentationFormat>
  <Paragraphs>91</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Open Sans</vt:lpstr>
      <vt:lpstr>Arial</vt:lpstr>
      <vt:lpstr>Calibri</vt:lpstr>
      <vt:lpstr>Calibri Light</vt:lpstr>
      <vt:lpstr>Times New Roman</vt:lpstr>
      <vt:lpstr>Office Theme</vt:lpstr>
      <vt:lpstr>ĐỒ ÁN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3</dc:title>
  <dc:creator>Tu Le</dc:creator>
  <cp:lastModifiedBy>Tu Le</cp:lastModifiedBy>
  <cp:revision>79</cp:revision>
  <dcterms:created xsi:type="dcterms:W3CDTF">2019-12-22T03:48:16Z</dcterms:created>
  <dcterms:modified xsi:type="dcterms:W3CDTF">2019-12-22T16:35:48Z</dcterms:modified>
</cp:coreProperties>
</file>