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1" r:id="rId2"/>
    <p:sldId id="303" r:id="rId3"/>
    <p:sldId id="294" r:id="rId4"/>
    <p:sldId id="319" r:id="rId5"/>
    <p:sldId id="310" r:id="rId6"/>
    <p:sldId id="307" r:id="rId7"/>
    <p:sldId id="309" r:id="rId8"/>
    <p:sldId id="308" r:id="rId9"/>
    <p:sldId id="317" r:id="rId10"/>
    <p:sldId id="305" r:id="rId11"/>
    <p:sldId id="311" r:id="rId12"/>
    <p:sldId id="312" r:id="rId13"/>
    <p:sldId id="313" r:id="rId14"/>
    <p:sldId id="316" r:id="rId15"/>
    <p:sldId id="315" r:id="rId16"/>
    <p:sldId id="302" r:id="rId17"/>
    <p:sldId id="301" r:id="rId18"/>
    <p:sldId id="318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FEF09-52CF-4EFB-BD40-854FC78B5E12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100C57-9C62-48A2-A4B8-6A3C9C0001A2}">
      <dgm:prSet phldrT="[Text]" custT="1"/>
      <dgm:spPr/>
      <dgm:t>
        <a:bodyPr/>
        <a:lstStyle/>
        <a:p>
          <a:r>
            <a:rPr lang="en-US" sz="2000" b="0" dirty="0" smtClean="0">
              <a:latin typeface="Franklin Gothic Medium Cond" panose="020B0606030402020204" pitchFamily="34" charset="0"/>
            </a:rPr>
            <a:t>Sensors</a:t>
          </a:r>
          <a:endParaRPr lang="en-US" sz="2000" b="0" dirty="0">
            <a:latin typeface="Franklin Gothic Medium Cond" panose="020B0606030402020204" pitchFamily="34" charset="0"/>
          </a:endParaRPr>
        </a:p>
      </dgm:t>
    </dgm:pt>
    <dgm:pt modelId="{3457BBC6-F36C-4936-A061-42986FAA481B}" type="parTrans" cxnId="{219DE8B4-C263-48BC-A0AB-ADEC5C858B20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9FEBAFAF-C3EE-49FC-A302-F79E2653F53D}" type="sibTrans" cxnId="{219DE8B4-C263-48BC-A0AB-ADEC5C858B20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A25FFB86-160A-4126-8EE7-2A04EF2B1720}">
      <dgm:prSet phldrT="[Text]" custT="1"/>
      <dgm:spPr/>
      <dgm:t>
        <a:bodyPr/>
        <a:lstStyle/>
        <a:p>
          <a:r>
            <a:rPr lang="en-US" sz="2000" b="0" dirty="0" smtClean="0">
              <a:latin typeface="Franklin Gothic Medium Cond" panose="020B0606030402020204" pitchFamily="34" charset="0"/>
            </a:rPr>
            <a:t>Networking</a:t>
          </a:r>
          <a:endParaRPr lang="en-US" sz="2000" b="0" dirty="0">
            <a:latin typeface="Franklin Gothic Medium Cond" panose="020B0606030402020204" pitchFamily="34" charset="0"/>
          </a:endParaRPr>
        </a:p>
      </dgm:t>
    </dgm:pt>
    <dgm:pt modelId="{42FD80EA-F09B-4637-B12D-F0339132558C}" type="parTrans" cxnId="{3366C980-4B9A-46B9-AFFD-E530DCCC9F49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B34D6779-139F-4020-B80D-4CBF33D6F124}" type="sibTrans" cxnId="{3366C980-4B9A-46B9-AFFD-E530DCCC9F49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099C613B-7AE8-48CE-B8EC-359BC11D9DC0}">
      <dgm:prSet phldrT="[Text]" custT="1"/>
      <dgm:spPr/>
      <dgm:t>
        <a:bodyPr/>
        <a:lstStyle/>
        <a:p>
          <a:r>
            <a:rPr lang="en-US" sz="2000" b="0" dirty="0" smtClean="0">
              <a:latin typeface="Franklin Gothic Medium Cond" panose="020B0606030402020204" pitchFamily="34" charset="0"/>
            </a:rPr>
            <a:t>Analytics</a:t>
          </a:r>
          <a:endParaRPr lang="en-US" sz="2000" b="0" dirty="0">
            <a:latin typeface="Franklin Gothic Medium Cond" panose="020B0606030402020204" pitchFamily="34" charset="0"/>
          </a:endParaRPr>
        </a:p>
      </dgm:t>
    </dgm:pt>
    <dgm:pt modelId="{4612EFE0-965F-47D3-B364-4C329902EF99}" type="parTrans" cxnId="{B3B72408-9E0F-4418-B112-21707A33A6C7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444F8B68-D111-4814-B2FC-6E50F190B4E6}" type="sibTrans" cxnId="{B3B72408-9E0F-4418-B112-21707A33A6C7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787E690A-EC75-478F-A2E1-8E1669A2B708}">
      <dgm:prSet phldrT="[Text]" custT="1"/>
      <dgm:spPr/>
      <dgm:t>
        <a:bodyPr/>
        <a:lstStyle/>
        <a:p>
          <a:r>
            <a:rPr lang="en-US" sz="2000" b="0" dirty="0" smtClean="0">
              <a:latin typeface="Franklin Gothic Medium Cond" panose="020B0606030402020204" pitchFamily="34" charset="0"/>
            </a:rPr>
            <a:t>Connectivity, </a:t>
          </a:r>
          <a:br>
            <a:rPr lang="en-US" sz="2000" b="0" dirty="0" smtClean="0">
              <a:latin typeface="Franklin Gothic Medium Cond" panose="020B0606030402020204" pitchFamily="34" charset="0"/>
            </a:rPr>
          </a:br>
          <a:r>
            <a:rPr lang="en-US" sz="2000" b="0" dirty="0" smtClean="0">
              <a:latin typeface="Franklin Gothic Medium Cond" panose="020B0606030402020204" pitchFamily="34" charset="0"/>
            </a:rPr>
            <a:t>Edge computing</a:t>
          </a:r>
          <a:endParaRPr lang="en-US" sz="2000" b="0" dirty="0">
            <a:latin typeface="Franklin Gothic Medium Cond" panose="020B0606030402020204" pitchFamily="34" charset="0"/>
          </a:endParaRPr>
        </a:p>
      </dgm:t>
    </dgm:pt>
    <dgm:pt modelId="{B75ECE84-4F83-451F-9080-331B630BA04A}" type="parTrans" cxnId="{C1F432D9-1198-40D0-BF71-020DD4CBCC66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93AC077B-DB42-4EF3-9FC9-4E09CBF0CB68}" type="sibTrans" cxnId="{C1F432D9-1198-40D0-BF71-020DD4CBCC66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5A985E3D-43A0-4F81-8C11-4FD9000493B8}">
      <dgm:prSet phldrT="[Text]" custT="1"/>
      <dgm:spPr/>
      <dgm:t>
        <a:bodyPr/>
        <a:lstStyle/>
        <a:p>
          <a:r>
            <a:rPr lang="en-US" sz="2000" b="0" dirty="0" smtClean="0">
              <a:latin typeface="Franklin Gothic Medium Cond" panose="020B0606030402020204" pitchFamily="34" charset="0"/>
            </a:rPr>
            <a:t>Actuators</a:t>
          </a:r>
          <a:endParaRPr lang="en-US" sz="2000" b="0" dirty="0">
            <a:latin typeface="Franklin Gothic Medium Cond" panose="020B0606030402020204" pitchFamily="34" charset="0"/>
          </a:endParaRPr>
        </a:p>
      </dgm:t>
    </dgm:pt>
    <dgm:pt modelId="{D75050BC-B1E6-475F-A879-999304CA49AD}" type="parTrans" cxnId="{065E3DAF-0296-4B8C-9332-B8DF644A259D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5A146BC2-A7F9-40D5-8A80-B978E764E038}" type="sibTrans" cxnId="{065E3DAF-0296-4B8C-9332-B8DF644A259D}">
      <dgm:prSet/>
      <dgm:spPr/>
      <dgm:t>
        <a:bodyPr/>
        <a:lstStyle/>
        <a:p>
          <a:endParaRPr lang="en-US" sz="2800" b="0">
            <a:latin typeface="Franklin Gothic Medium Cond" panose="020B0606030402020204" pitchFamily="34" charset="0"/>
          </a:endParaRPr>
        </a:p>
      </dgm:t>
    </dgm:pt>
    <dgm:pt modelId="{C8696487-CF06-4985-B814-B11FF182ECE8}" type="pres">
      <dgm:prSet presAssocID="{68AFEF09-52CF-4EFB-BD40-854FC78B5E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0978F7-A04B-43F0-A60E-0AFA0C7C1D55}" type="pres">
      <dgm:prSet presAssocID="{E9100C57-9C62-48A2-A4B8-6A3C9C0001A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998C1-9AE8-4E95-AAE4-D97E7C8B1207}" type="pres">
      <dgm:prSet presAssocID="{9FEBAFAF-C3EE-49FC-A302-F79E2653F53D}" presName="parSpace" presStyleCnt="0"/>
      <dgm:spPr/>
      <dgm:t>
        <a:bodyPr/>
        <a:lstStyle/>
        <a:p>
          <a:endParaRPr lang="en-US"/>
        </a:p>
      </dgm:t>
    </dgm:pt>
    <dgm:pt modelId="{232EE551-00E6-4BBB-8D9E-57E5D1180226}" type="pres">
      <dgm:prSet presAssocID="{787E690A-EC75-478F-A2E1-8E1669A2B708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35282-D989-40A1-A8C5-1C0166924F32}" type="pres">
      <dgm:prSet presAssocID="{93AC077B-DB42-4EF3-9FC9-4E09CBF0CB68}" presName="parSpace" presStyleCnt="0"/>
      <dgm:spPr/>
      <dgm:t>
        <a:bodyPr/>
        <a:lstStyle/>
        <a:p>
          <a:endParaRPr lang="en-US"/>
        </a:p>
      </dgm:t>
    </dgm:pt>
    <dgm:pt modelId="{9412F059-A8FC-4911-8182-58BDB01DB6E3}" type="pres">
      <dgm:prSet presAssocID="{A25FFB86-160A-4126-8EE7-2A04EF2B17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687EF-C71C-4152-BDBF-0FBDE67A7324}" type="pres">
      <dgm:prSet presAssocID="{B34D6779-139F-4020-B80D-4CBF33D6F124}" presName="parSpace" presStyleCnt="0"/>
      <dgm:spPr/>
      <dgm:t>
        <a:bodyPr/>
        <a:lstStyle/>
        <a:p>
          <a:endParaRPr lang="en-US"/>
        </a:p>
      </dgm:t>
    </dgm:pt>
    <dgm:pt modelId="{6780D019-75AD-4435-AFC3-66A838856C3B}" type="pres">
      <dgm:prSet presAssocID="{099C613B-7AE8-48CE-B8EC-359BC11D9DC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55314-E6A2-44A5-967E-9251EA8CCD01}" type="pres">
      <dgm:prSet presAssocID="{444F8B68-D111-4814-B2FC-6E50F190B4E6}" presName="parSpace" presStyleCnt="0"/>
      <dgm:spPr/>
      <dgm:t>
        <a:bodyPr/>
        <a:lstStyle/>
        <a:p>
          <a:endParaRPr lang="en-US"/>
        </a:p>
      </dgm:t>
    </dgm:pt>
    <dgm:pt modelId="{4FCEFAFB-7A46-4EB6-8B5E-0AE39D3A519B}" type="pres">
      <dgm:prSet presAssocID="{5A985E3D-43A0-4F81-8C11-4FD9000493B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29FE8-AF8F-4480-BCE7-27C0F90CDF98}" type="presOf" srcId="{5A985E3D-43A0-4F81-8C11-4FD9000493B8}" destId="{4FCEFAFB-7A46-4EB6-8B5E-0AE39D3A519B}" srcOrd="0" destOrd="0" presId="urn:microsoft.com/office/officeart/2005/8/layout/hChevron3"/>
    <dgm:cxn modelId="{D9373379-F8C0-432B-8458-1F3A2F9ABA46}" type="presOf" srcId="{A25FFB86-160A-4126-8EE7-2A04EF2B1720}" destId="{9412F059-A8FC-4911-8182-58BDB01DB6E3}" srcOrd="0" destOrd="0" presId="urn:microsoft.com/office/officeart/2005/8/layout/hChevron3"/>
    <dgm:cxn modelId="{B3B72408-9E0F-4418-B112-21707A33A6C7}" srcId="{68AFEF09-52CF-4EFB-BD40-854FC78B5E12}" destId="{099C613B-7AE8-48CE-B8EC-359BC11D9DC0}" srcOrd="3" destOrd="0" parTransId="{4612EFE0-965F-47D3-B364-4C329902EF99}" sibTransId="{444F8B68-D111-4814-B2FC-6E50F190B4E6}"/>
    <dgm:cxn modelId="{B69FD003-7185-4875-B0AF-BB170F216B21}" type="presOf" srcId="{68AFEF09-52CF-4EFB-BD40-854FC78B5E12}" destId="{C8696487-CF06-4985-B814-B11FF182ECE8}" srcOrd="0" destOrd="0" presId="urn:microsoft.com/office/officeart/2005/8/layout/hChevron3"/>
    <dgm:cxn modelId="{CA877CB8-C7D8-4E22-AE41-83ACE4BAF9EF}" type="presOf" srcId="{787E690A-EC75-478F-A2E1-8E1669A2B708}" destId="{232EE551-00E6-4BBB-8D9E-57E5D1180226}" srcOrd="0" destOrd="0" presId="urn:microsoft.com/office/officeart/2005/8/layout/hChevron3"/>
    <dgm:cxn modelId="{C1F432D9-1198-40D0-BF71-020DD4CBCC66}" srcId="{68AFEF09-52CF-4EFB-BD40-854FC78B5E12}" destId="{787E690A-EC75-478F-A2E1-8E1669A2B708}" srcOrd="1" destOrd="0" parTransId="{B75ECE84-4F83-451F-9080-331B630BA04A}" sibTransId="{93AC077B-DB42-4EF3-9FC9-4E09CBF0CB68}"/>
    <dgm:cxn modelId="{3366C980-4B9A-46B9-AFFD-E530DCCC9F49}" srcId="{68AFEF09-52CF-4EFB-BD40-854FC78B5E12}" destId="{A25FFB86-160A-4126-8EE7-2A04EF2B1720}" srcOrd="2" destOrd="0" parTransId="{42FD80EA-F09B-4637-B12D-F0339132558C}" sibTransId="{B34D6779-139F-4020-B80D-4CBF33D6F124}"/>
    <dgm:cxn modelId="{F6A32303-B87B-4EA3-A4C8-AF9A6B6E2F49}" type="presOf" srcId="{E9100C57-9C62-48A2-A4B8-6A3C9C0001A2}" destId="{A80978F7-A04B-43F0-A60E-0AFA0C7C1D55}" srcOrd="0" destOrd="0" presId="urn:microsoft.com/office/officeart/2005/8/layout/hChevron3"/>
    <dgm:cxn modelId="{4EF5A387-937E-4CE8-BF73-F74AED36654B}" type="presOf" srcId="{099C613B-7AE8-48CE-B8EC-359BC11D9DC0}" destId="{6780D019-75AD-4435-AFC3-66A838856C3B}" srcOrd="0" destOrd="0" presId="urn:microsoft.com/office/officeart/2005/8/layout/hChevron3"/>
    <dgm:cxn modelId="{219DE8B4-C263-48BC-A0AB-ADEC5C858B20}" srcId="{68AFEF09-52CF-4EFB-BD40-854FC78B5E12}" destId="{E9100C57-9C62-48A2-A4B8-6A3C9C0001A2}" srcOrd="0" destOrd="0" parTransId="{3457BBC6-F36C-4936-A061-42986FAA481B}" sibTransId="{9FEBAFAF-C3EE-49FC-A302-F79E2653F53D}"/>
    <dgm:cxn modelId="{065E3DAF-0296-4B8C-9332-B8DF644A259D}" srcId="{68AFEF09-52CF-4EFB-BD40-854FC78B5E12}" destId="{5A985E3D-43A0-4F81-8C11-4FD9000493B8}" srcOrd="4" destOrd="0" parTransId="{D75050BC-B1E6-475F-A879-999304CA49AD}" sibTransId="{5A146BC2-A7F9-40D5-8A80-B978E764E038}"/>
    <dgm:cxn modelId="{E2E22641-4EA9-4D30-B120-D338D2F000FD}" type="presParOf" srcId="{C8696487-CF06-4985-B814-B11FF182ECE8}" destId="{A80978F7-A04B-43F0-A60E-0AFA0C7C1D55}" srcOrd="0" destOrd="0" presId="urn:microsoft.com/office/officeart/2005/8/layout/hChevron3"/>
    <dgm:cxn modelId="{03D31194-0783-440F-B963-62FE94D10851}" type="presParOf" srcId="{C8696487-CF06-4985-B814-B11FF182ECE8}" destId="{A95998C1-9AE8-4E95-AAE4-D97E7C8B1207}" srcOrd="1" destOrd="0" presId="urn:microsoft.com/office/officeart/2005/8/layout/hChevron3"/>
    <dgm:cxn modelId="{D03F7B8B-B442-4C81-88E2-22FA109E3324}" type="presParOf" srcId="{C8696487-CF06-4985-B814-B11FF182ECE8}" destId="{232EE551-00E6-4BBB-8D9E-57E5D1180226}" srcOrd="2" destOrd="0" presId="urn:microsoft.com/office/officeart/2005/8/layout/hChevron3"/>
    <dgm:cxn modelId="{5F272F2C-2AB6-4268-A5F4-E15976355B54}" type="presParOf" srcId="{C8696487-CF06-4985-B814-B11FF182ECE8}" destId="{56A35282-D989-40A1-A8C5-1C0166924F32}" srcOrd="3" destOrd="0" presId="urn:microsoft.com/office/officeart/2005/8/layout/hChevron3"/>
    <dgm:cxn modelId="{D19B6B28-C8B8-4890-9461-AA5F971A259F}" type="presParOf" srcId="{C8696487-CF06-4985-B814-B11FF182ECE8}" destId="{9412F059-A8FC-4911-8182-58BDB01DB6E3}" srcOrd="4" destOrd="0" presId="urn:microsoft.com/office/officeart/2005/8/layout/hChevron3"/>
    <dgm:cxn modelId="{E228F55B-55BB-41F9-B374-EEAD16D698E5}" type="presParOf" srcId="{C8696487-CF06-4985-B814-B11FF182ECE8}" destId="{17D687EF-C71C-4152-BDBF-0FBDE67A7324}" srcOrd="5" destOrd="0" presId="urn:microsoft.com/office/officeart/2005/8/layout/hChevron3"/>
    <dgm:cxn modelId="{BF63ADF7-640A-485F-A4B4-1F0C93C2B5A4}" type="presParOf" srcId="{C8696487-CF06-4985-B814-B11FF182ECE8}" destId="{6780D019-75AD-4435-AFC3-66A838856C3B}" srcOrd="6" destOrd="0" presId="urn:microsoft.com/office/officeart/2005/8/layout/hChevron3"/>
    <dgm:cxn modelId="{430038C1-D59D-48E9-B941-8DFDEEE30E0D}" type="presParOf" srcId="{C8696487-CF06-4985-B814-B11FF182ECE8}" destId="{4B755314-E6A2-44A5-967E-9251EA8CCD01}" srcOrd="7" destOrd="0" presId="urn:microsoft.com/office/officeart/2005/8/layout/hChevron3"/>
    <dgm:cxn modelId="{FCE87EC1-6BB3-4A8F-9A88-F768A1DA7E38}" type="presParOf" srcId="{C8696487-CF06-4985-B814-B11FF182ECE8}" destId="{4FCEFAFB-7A46-4EB6-8B5E-0AE39D3A519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6B911-F523-48A5-9D80-2190CB7BF0AE}" type="doc">
      <dgm:prSet loTypeId="urn:microsoft.com/office/officeart/2008/layout/BendingPictureCaptionList" loCatId="picture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7D6263-7076-49A2-BEF4-7675DE1B565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8051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6801FA5-C889-4636-94FE-0EC630D31CE9}" type="parTrans" cxnId="{DCC8A064-61DB-46BC-95A5-C3064DCEE61B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7B89D3CA-B5E6-4CDD-95FC-200D26610DD6}" type="sibTrans" cxnId="{DCC8A064-61DB-46BC-95A5-C3064DCEE61B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10342C03-2E77-4BCE-92CA-C35A62C336A2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Raspberry Pi 3B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E1AD843-E642-4529-95FE-BFB5C3CB8339}" type="parTrans" cxnId="{5A44DDB7-9AF8-4F22-85C0-0AD0CFAC9E41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D4DC5F05-1E7C-4571-883A-5791AE341A22}" type="sibTrans" cxnId="{5A44DDB7-9AF8-4F22-85C0-0AD0CFAC9E41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5076DD5C-47E5-4872-A109-E625BFB920B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ARM Cortex M3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513F3DB-83F8-465F-945A-5DD36B4DE85F}" type="parTrans" cxnId="{61F26B14-CAC3-47F4-82FC-D34DB0903BEB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8D2316D4-CDD9-4459-AD90-6FFED480A696}" type="sibTrans" cxnId="{61F26B14-CAC3-47F4-82FC-D34DB0903BEB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59ED2D8D-6058-4D33-9593-C2D67102F1D7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Rugged Board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D05E7606-5F0D-4817-8535-48D198950940}" type="parTrans" cxnId="{45070EFD-335A-4D77-9D1F-21B764188865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BCEB53BF-9AEB-4BEF-94B8-9F4DB2B46A0E}" type="sibTrans" cxnId="{45070EFD-335A-4D77-9D1F-21B764188865}">
      <dgm:prSet/>
      <dgm:spPr/>
      <dgm:t>
        <a:bodyPr/>
        <a:lstStyle/>
        <a:p>
          <a:endParaRPr lang="en-US">
            <a:latin typeface="Franklin Gothic Medium Cond" panose="020B0606030402020204" pitchFamily="34" charset="0"/>
          </a:endParaRPr>
        </a:p>
      </dgm:t>
    </dgm:pt>
    <dgm:pt modelId="{97D5CBF7-D7D6-4128-8478-0693039F5B52}" type="pres">
      <dgm:prSet presAssocID="{B676B911-F523-48A5-9D80-2190CB7BF0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46EB7-A256-4A85-8A19-8DAD47732949}" type="pres">
      <dgm:prSet presAssocID="{E37D6263-7076-49A2-BEF4-7675DE1B5659}" presName="composite" presStyleCnt="0"/>
      <dgm:spPr/>
    </dgm:pt>
    <dgm:pt modelId="{57D9ADF2-AC43-400A-8E72-8679587DF3E0}" type="pres">
      <dgm:prSet presAssocID="{E37D6263-7076-49A2-BEF4-7675DE1B5659}" presName="rect1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E364475-56C3-4BE7-9F63-B8FBAB9C6B7C}" type="pres">
      <dgm:prSet presAssocID="{E37D6263-7076-49A2-BEF4-7675DE1B5659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305C4-4E51-47EA-9FC7-40826378C4FC}" type="pres">
      <dgm:prSet presAssocID="{7B89D3CA-B5E6-4CDD-95FC-200D26610DD6}" presName="sibTrans" presStyleCnt="0"/>
      <dgm:spPr/>
    </dgm:pt>
    <dgm:pt modelId="{AB76026C-6A90-4122-8175-0F9A44FFFFE0}" type="pres">
      <dgm:prSet presAssocID="{10342C03-2E77-4BCE-92CA-C35A62C336A2}" presName="composite" presStyleCnt="0"/>
      <dgm:spPr/>
    </dgm:pt>
    <dgm:pt modelId="{F9D7E605-7525-4AF5-A222-DE2C3C7C516F}" type="pres">
      <dgm:prSet presAssocID="{10342C03-2E77-4BCE-92CA-C35A62C336A2}" presName="rect1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A019DF3-0FD1-490D-9267-36D9F4F044B3}" type="pres">
      <dgm:prSet presAssocID="{10342C03-2E77-4BCE-92CA-C35A62C336A2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F7EBB-21EF-4BC7-8CA8-F6CCABF699D5}" type="pres">
      <dgm:prSet presAssocID="{D4DC5F05-1E7C-4571-883A-5791AE341A22}" presName="sibTrans" presStyleCnt="0"/>
      <dgm:spPr/>
    </dgm:pt>
    <dgm:pt modelId="{2636595D-C396-4E5F-A340-2C1F0D3DB21D}" type="pres">
      <dgm:prSet presAssocID="{5076DD5C-47E5-4872-A109-E625BFB920BA}" presName="composite" presStyleCnt="0"/>
      <dgm:spPr/>
    </dgm:pt>
    <dgm:pt modelId="{AE3D93E9-3553-4054-8B0F-59AD8EEC43D8}" type="pres">
      <dgm:prSet presAssocID="{5076DD5C-47E5-4872-A109-E625BFB920BA}" presName="rect1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4B251C0-86EF-49E2-984B-1F24E8CC79DD}" type="pres">
      <dgm:prSet presAssocID="{5076DD5C-47E5-4872-A109-E625BFB920BA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72DC8-1AEA-4E07-9726-F58D6AFEE3CD}" type="pres">
      <dgm:prSet presAssocID="{8D2316D4-CDD9-4459-AD90-6FFED480A696}" presName="sibTrans" presStyleCnt="0"/>
      <dgm:spPr/>
    </dgm:pt>
    <dgm:pt modelId="{3982DF87-5739-4C8C-9980-BFD471AE8BFB}" type="pres">
      <dgm:prSet presAssocID="{59ED2D8D-6058-4D33-9593-C2D67102F1D7}" presName="composite" presStyleCnt="0"/>
      <dgm:spPr/>
    </dgm:pt>
    <dgm:pt modelId="{BD8AF0D8-7C66-402C-A764-D47AD0D816DF}" type="pres">
      <dgm:prSet presAssocID="{59ED2D8D-6058-4D33-9593-C2D67102F1D7}" presName="rect1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1D9E0D0-65CD-43B7-B104-7B7A770F5716}" type="pres">
      <dgm:prSet presAssocID="{59ED2D8D-6058-4D33-9593-C2D67102F1D7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070EFD-335A-4D77-9D1F-21B764188865}" srcId="{B676B911-F523-48A5-9D80-2190CB7BF0AE}" destId="{59ED2D8D-6058-4D33-9593-C2D67102F1D7}" srcOrd="3" destOrd="0" parTransId="{D05E7606-5F0D-4817-8535-48D198950940}" sibTransId="{BCEB53BF-9AEB-4BEF-94B8-9F4DB2B46A0E}"/>
    <dgm:cxn modelId="{48EAFC42-65D0-4E59-AD35-F7951839BD8C}" type="presOf" srcId="{E37D6263-7076-49A2-BEF4-7675DE1B5659}" destId="{0E364475-56C3-4BE7-9F63-B8FBAB9C6B7C}" srcOrd="0" destOrd="0" presId="urn:microsoft.com/office/officeart/2008/layout/BendingPictureCaptionList"/>
    <dgm:cxn modelId="{F6A5B125-DA4E-410F-AF6E-F2AE7EEF65A3}" type="presOf" srcId="{5076DD5C-47E5-4872-A109-E625BFB920BA}" destId="{14B251C0-86EF-49E2-984B-1F24E8CC79DD}" srcOrd="0" destOrd="0" presId="urn:microsoft.com/office/officeart/2008/layout/BendingPictureCaptionList"/>
    <dgm:cxn modelId="{239F1C96-E5F0-4A18-B540-7E5586C8753D}" type="presOf" srcId="{B676B911-F523-48A5-9D80-2190CB7BF0AE}" destId="{97D5CBF7-D7D6-4128-8478-0693039F5B52}" srcOrd="0" destOrd="0" presId="urn:microsoft.com/office/officeart/2008/layout/BendingPictureCaptionList"/>
    <dgm:cxn modelId="{6DFCCBF9-F0D8-4A8D-8E27-21F389D679F5}" type="presOf" srcId="{10342C03-2E77-4BCE-92CA-C35A62C336A2}" destId="{0A019DF3-0FD1-490D-9267-36D9F4F044B3}" srcOrd="0" destOrd="0" presId="urn:microsoft.com/office/officeart/2008/layout/BendingPictureCaptionList"/>
    <dgm:cxn modelId="{DCC8A064-61DB-46BC-95A5-C3064DCEE61B}" srcId="{B676B911-F523-48A5-9D80-2190CB7BF0AE}" destId="{E37D6263-7076-49A2-BEF4-7675DE1B5659}" srcOrd="0" destOrd="0" parTransId="{26801FA5-C889-4636-94FE-0EC630D31CE9}" sibTransId="{7B89D3CA-B5E6-4CDD-95FC-200D26610DD6}"/>
    <dgm:cxn modelId="{5A44DDB7-9AF8-4F22-85C0-0AD0CFAC9E41}" srcId="{B676B911-F523-48A5-9D80-2190CB7BF0AE}" destId="{10342C03-2E77-4BCE-92CA-C35A62C336A2}" srcOrd="1" destOrd="0" parTransId="{4E1AD843-E642-4529-95FE-BFB5C3CB8339}" sibTransId="{D4DC5F05-1E7C-4571-883A-5791AE341A22}"/>
    <dgm:cxn modelId="{93BC804B-498F-41A3-9A96-FE3BE60532B1}" type="presOf" srcId="{59ED2D8D-6058-4D33-9593-C2D67102F1D7}" destId="{91D9E0D0-65CD-43B7-B104-7B7A770F5716}" srcOrd="0" destOrd="0" presId="urn:microsoft.com/office/officeart/2008/layout/BendingPictureCaptionList"/>
    <dgm:cxn modelId="{61F26B14-CAC3-47F4-82FC-D34DB0903BEB}" srcId="{B676B911-F523-48A5-9D80-2190CB7BF0AE}" destId="{5076DD5C-47E5-4872-A109-E625BFB920BA}" srcOrd="2" destOrd="0" parTransId="{F513F3DB-83F8-465F-945A-5DD36B4DE85F}" sibTransId="{8D2316D4-CDD9-4459-AD90-6FFED480A696}"/>
    <dgm:cxn modelId="{ABEEED11-076C-49D4-8DA0-BFE9F4621B76}" type="presParOf" srcId="{97D5CBF7-D7D6-4128-8478-0693039F5B52}" destId="{E1646EB7-A256-4A85-8A19-8DAD47732949}" srcOrd="0" destOrd="0" presId="urn:microsoft.com/office/officeart/2008/layout/BendingPictureCaptionList"/>
    <dgm:cxn modelId="{FDB7A336-A2F3-41B4-90DB-2BD14364424D}" type="presParOf" srcId="{E1646EB7-A256-4A85-8A19-8DAD47732949}" destId="{57D9ADF2-AC43-400A-8E72-8679587DF3E0}" srcOrd="0" destOrd="0" presId="urn:microsoft.com/office/officeart/2008/layout/BendingPictureCaptionList"/>
    <dgm:cxn modelId="{E1FABDF5-BF43-48B6-932B-C05B737C7222}" type="presParOf" srcId="{E1646EB7-A256-4A85-8A19-8DAD47732949}" destId="{0E364475-56C3-4BE7-9F63-B8FBAB9C6B7C}" srcOrd="1" destOrd="0" presId="urn:microsoft.com/office/officeart/2008/layout/BendingPictureCaptionList"/>
    <dgm:cxn modelId="{E94FD5F2-59EA-4E70-88FA-CA6D6F1C05FF}" type="presParOf" srcId="{97D5CBF7-D7D6-4128-8478-0693039F5B52}" destId="{026305C4-4E51-47EA-9FC7-40826378C4FC}" srcOrd="1" destOrd="0" presId="urn:microsoft.com/office/officeart/2008/layout/BendingPictureCaptionList"/>
    <dgm:cxn modelId="{6420A63E-114B-40C0-982F-6C0A92469375}" type="presParOf" srcId="{97D5CBF7-D7D6-4128-8478-0693039F5B52}" destId="{AB76026C-6A90-4122-8175-0F9A44FFFFE0}" srcOrd="2" destOrd="0" presId="urn:microsoft.com/office/officeart/2008/layout/BendingPictureCaptionList"/>
    <dgm:cxn modelId="{B72E335F-3048-4E9E-B51E-D5BBF408AB97}" type="presParOf" srcId="{AB76026C-6A90-4122-8175-0F9A44FFFFE0}" destId="{F9D7E605-7525-4AF5-A222-DE2C3C7C516F}" srcOrd="0" destOrd="0" presId="urn:microsoft.com/office/officeart/2008/layout/BendingPictureCaptionList"/>
    <dgm:cxn modelId="{050C4B36-443D-4B8B-ADF5-2A23799CB1E0}" type="presParOf" srcId="{AB76026C-6A90-4122-8175-0F9A44FFFFE0}" destId="{0A019DF3-0FD1-490D-9267-36D9F4F044B3}" srcOrd="1" destOrd="0" presId="urn:microsoft.com/office/officeart/2008/layout/BendingPictureCaptionList"/>
    <dgm:cxn modelId="{F37E5476-B4C1-41BF-A700-18DB33B364B5}" type="presParOf" srcId="{97D5CBF7-D7D6-4128-8478-0693039F5B52}" destId="{EA9F7EBB-21EF-4BC7-8CA8-F6CCABF699D5}" srcOrd="3" destOrd="0" presId="urn:microsoft.com/office/officeart/2008/layout/BendingPictureCaptionList"/>
    <dgm:cxn modelId="{9CFA1B68-AD45-45D7-A5DF-8735C982CAF8}" type="presParOf" srcId="{97D5CBF7-D7D6-4128-8478-0693039F5B52}" destId="{2636595D-C396-4E5F-A340-2C1F0D3DB21D}" srcOrd="4" destOrd="0" presId="urn:microsoft.com/office/officeart/2008/layout/BendingPictureCaptionList"/>
    <dgm:cxn modelId="{C0EF17C2-F6CC-4F7C-A7B1-8660F983BE55}" type="presParOf" srcId="{2636595D-C396-4E5F-A340-2C1F0D3DB21D}" destId="{AE3D93E9-3553-4054-8B0F-59AD8EEC43D8}" srcOrd="0" destOrd="0" presId="urn:microsoft.com/office/officeart/2008/layout/BendingPictureCaptionList"/>
    <dgm:cxn modelId="{EB074BCB-E347-4EB2-AB64-6212344488D7}" type="presParOf" srcId="{2636595D-C396-4E5F-A340-2C1F0D3DB21D}" destId="{14B251C0-86EF-49E2-984B-1F24E8CC79DD}" srcOrd="1" destOrd="0" presId="urn:microsoft.com/office/officeart/2008/layout/BendingPictureCaptionList"/>
    <dgm:cxn modelId="{6225FBAD-4476-44B4-955D-C5D8831D6E0B}" type="presParOf" srcId="{97D5CBF7-D7D6-4128-8478-0693039F5B52}" destId="{53972DC8-1AEA-4E07-9726-F58D6AFEE3CD}" srcOrd="5" destOrd="0" presId="urn:microsoft.com/office/officeart/2008/layout/BendingPictureCaptionList"/>
    <dgm:cxn modelId="{71BC6198-8645-4300-843E-3F2050327420}" type="presParOf" srcId="{97D5CBF7-D7D6-4128-8478-0693039F5B52}" destId="{3982DF87-5739-4C8C-9980-BFD471AE8BFB}" srcOrd="6" destOrd="0" presId="urn:microsoft.com/office/officeart/2008/layout/BendingPictureCaptionList"/>
    <dgm:cxn modelId="{100542CC-781B-4804-AA53-F782E59E44BD}" type="presParOf" srcId="{3982DF87-5739-4C8C-9980-BFD471AE8BFB}" destId="{BD8AF0D8-7C66-402C-A764-D47AD0D816DF}" srcOrd="0" destOrd="0" presId="urn:microsoft.com/office/officeart/2008/layout/BendingPictureCaptionList"/>
    <dgm:cxn modelId="{7D0B9468-1FED-48E9-ADA2-5D3B28B7C5D1}" type="presParOf" srcId="{3982DF87-5739-4C8C-9980-BFD471AE8BFB}" destId="{91D9E0D0-65CD-43B7-B104-7B7A770F571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238E6-A615-4544-AB07-4269A307B1E4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3B8733-F6E4-40A7-9CD0-C6ADD1FE6353}">
      <dgm:prSet phldrT="[Text]" custT="1"/>
      <dgm:spPr/>
      <dgm:t>
        <a:bodyPr/>
        <a:lstStyle/>
        <a:p>
          <a:r>
            <a:rPr lang="en-US" sz="1800" dirty="0" smtClean="0">
              <a:latin typeface="Franklin Gothic Medium Cond" panose="020B0606030402020204" pitchFamily="34" charset="0"/>
            </a:rPr>
            <a:t>Sem 3</a:t>
          </a:r>
          <a:endParaRPr lang="en-US" sz="1800" dirty="0">
            <a:latin typeface="Franklin Gothic Medium Cond" panose="020B0606030402020204" pitchFamily="34" charset="0"/>
          </a:endParaRPr>
        </a:p>
      </dgm:t>
    </dgm:pt>
    <dgm:pt modelId="{F619B98B-8558-40A8-8828-3DFBAE08FCB9}" type="parTrans" cxnId="{4835613B-7EB7-46E7-B92E-C0EE60B19924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D9166CAA-7B55-4C09-9C03-050441E65C83}" type="sibTrans" cxnId="{4835613B-7EB7-46E7-B92E-C0EE60B19924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C50DB1B0-D5C6-488C-9444-ED23F23C1687}">
      <dgm:prSet phldrT="[Text]" custT="1"/>
      <dgm:spPr/>
      <dgm:t>
        <a:bodyPr/>
        <a:lstStyle/>
        <a:p>
          <a:r>
            <a:rPr lang="en-US" sz="1800" dirty="0" smtClean="0">
              <a:latin typeface="Franklin Gothic Medium Cond" panose="020B0606030402020204" pitchFamily="34" charset="0"/>
            </a:rPr>
            <a:t>Sem 4</a:t>
          </a:r>
          <a:endParaRPr lang="en-US" sz="1800" dirty="0">
            <a:latin typeface="Franklin Gothic Medium Cond" panose="020B0606030402020204" pitchFamily="34" charset="0"/>
          </a:endParaRPr>
        </a:p>
      </dgm:t>
    </dgm:pt>
    <dgm:pt modelId="{3BBD28E6-2F5F-4758-88DF-D0008DDD5474}" type="parTrans" cxnId="{E92EF696-C887-431B-8C56-217A14E83FD6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F675EB8C-CEFD-4ACF-9765-1B6F9EFC4C21}" type="sibTrans" cxnId="{E92EF696-C887-431B-8C56-217A14E83FD6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BFC863B1-E342-43DC-8D05-3D1290BC7432}">
      <dgm:prSet phldrT="[Text]" custT="1"/>
      <dgm:spPr/>
      <dgm:t>
        <a:bodyPr/>
        <a:lstStyle/>
        <a:p>
          <a:r>
            <a:rPr lang="en-US" sz="1800" dirty="0" smtClean="0">
              <a:latin typeface="Franklin Gothic Medium Cond" panose="020B0606030402020204" pitchFamily="34" charset="0"/>
            </a:rPr>
            <a:t>Sem 5</a:t>
          </a:r>
          <a:endParaRPr lang="en-US" sz="1800" dirty="0">
            <a:latin typeface="Franklin Gothic Medium Cond" panose="020B0606030402020204" pitchFamily="34" charset="0"/>
          </a:endParaRPr>
        </a:p>
      </dgm:t>
    </dgm:pt>
    <dgm:pt modelId="{8294DC3A-B3A4-49B3-A9F5-E87F01AFADFE}" type="parTrans" cxnId="{06882E38-7DE3-4B1A-91F7-11A746C297A6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54A0A782-BF41-4065-9D5F-8907B42C169B}" type="sibTrans" cxnId="{06882E38-7DE3-4B1A-91F7-11A746C297A6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26814F0C-C9B1-4853-9306-E6015FA92B8A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Foundation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E0CD14AC-DF2F-498D-A53A-27BAED3CAABB}" type="parTrans" cxnId="{44B268E1-96E2-480B-B784-F4C60CEA1CD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C981D469-FB00-4F91-A48F-E0C5ED905E51}" type="sibTrans" cxnId="{44B268E1-96E2-480B-B784-F4C60CEA1CD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6F64624A-A104-4FBD-81BF-BCAA1C7980C0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Communications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3389E642-7A30-4A59-8098-A225D870B13D}" type="parTrans" cxnId="{749B4F3F-5BC6-4DC9-8137-676F9900FA65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02B2E5C1-5E43-4943-96BC-5A6D9B371663}" type="sibTrans" cxnId="{749B4F3F-5BC6-4DC9-8137-676F9900FA65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003D9303-13C6-4182-ACC6-48539F9BD273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Networking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E3623348-430E-40E0-AEBD-C62270CE22C6}" type="parTrans" cxnId="{1B434927-BF7D-453D-A7DC-52B10B0FD22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754603C8-BE99-4537-9070-4DAA92D74641}" type="sibTrans" cxnId="{1B434927-BF7D-453D-A7DC-52B10B0FD22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A19F2499-10B5-4305-B98D-752F6CDB4908}">
      <dgm:prSet phldrT="[Text]" custT="1"/>
      <dgm:spPr/>
      <dgm:t>
        <a:bodyPr/>
        <a:lstStyle/>
        <a:p>
          <a:r>
            <a:rPr lang="en-US" sz="1400" smtClean="0">
              <a:latin typeface="Franklin Gothic Medium Cond" panose="020B0606030402020204" pitchFamily="34" charset="0"/>
            </a:rPr>
            <a:t>Protocols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230F7CA5-F500-4E85-94DA-15948325D7F3}" type="parTrans" cxnId="{9F509FF4-34F1-4E97-A7A9-086E44253899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E604D953-D586-4223-A2AE-AF9221DB8277}" type="sibTrans" cxnId="{9F509FF4-34F1-4E97-A7A9-086E44253899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AA2F5494-14CE-4C00-B763-BB70145D4AE9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SW Dev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68222F8A-7D15-42CB-899C-BC401C41ED72}" type="parTrans" cxnId="{958C4080-4DF5-4905-BE6F-C43846E4042E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577F838D-C906-496E-91C5-06692DEE3B3E}" type="sibTrans" cxnId="{958C4080-4DF5-4905-BE6F-C43846E4042E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31D18A19-0521-4DBB-94D9-AF2C1AE1C32B}">
      <dgm:prSet phldrT="[Text]" custT="1"/>
      <dgm:spPr/>
      <dgm:t>
        <a:bodyPr/>
        <a:lstStyle/>
        <a:p>
          <a:r>
            <a:rPr lang="en-US" sz="1800" dirty="0" smtClean="0">
              <a:latin typeface="Franklin Gothic Medium Cond" panose="020B0606030402020204" pitchFamily="34" charset="0"/>
            </a:rPr>
            <a:t>Sem 6</a:t>
          </a:r>
          <a:endParaRPr lang="en-US" sz="1800" dirty="0">
            <a:latin typeface="Franklin Gothic Medium Cond" panose="020B0606030402020204" pitchFamily="34" charset="0"/>
          </a:endParaRPr>
        </a:p>
      </dgm:t>
    </dgm:pt>
    <dgm:pt modelId="{AE076E2D-8087-44ED-AB33-10F6EABA8255}" type="parTrans" cxnId="{C8926666-D23E-4BA6-BE5E-664B83E68463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AC71C5F2-F98E-45C1-B276-8A8596E5CDCF}" type="sibTrans" cxnId="{C8926666-D23E-4BA6-BE5E-664B83E68463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E1FC4106-C253-4162-B626-33A5BFE11985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Machine learning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C2F4C964-5FB8-41EF-8F5B-9088D2F271FB}" type="parTrans" cxnId="{E9CFAB6A-6E3F-4FE3-8305-A6969507DDC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27F44454-3868-47BE-B92C-E2EA2CF67C68}" type="sibTrans" cxnId="{E9CFAB6A-6E3F-4FE3-8305-A6969507DDC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BC551D7D-8918-4A38-A4C4-F3D44EFFCF72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Analytics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2F07466E-D3B7-40FC-8B16-0051BC50DDF9}" type="parTrans" cxnId="{A6E4BFFF-23B4-4D69-9C0E-E4BE0A23580B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85DB7CC1-340D-4A05-93AB-D2EB8EA04410}" type="sibTrans" cxnId="{A6E4BFFF-23B4-4D69-9C0E-E4BE0A23580B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12B85635-F476-49A6-8F2B-29391FFDD288}">
      <dgm:prSet phldrT="[Text]" custT="1"/>
      <dgm:spPr/>
      <dgm:t>
        <a:bodyPr/>
        <a:lstStyle/>
        <a:p>
          <a:r>
            <a:rPr lang="en-US" sz="1800" dirty="0" smtClean="0">
              <a:latin typeface="Franklin Gothic Medium Cond" panose="020B0606030402020204" pitchFamily="34" charset="0"/>
            </a:rPr>
            <a:t>Sem 7</a:t>
          </a:r>
          <a:endParaRPr lang="en-US" sz="1800" dirty="0">
            <a:latin typeface="Franklin Gothic Medium Cond" panose="020B0606030402020204" pitchFamily="34" charset="0"/>
          </a:endParaRPr>
        </a:p>
      </dgm:t>
    </dgm:pt>
    <dgm:pt modelId="{0D960681-AA8D-44F2-9B0D-B17AC0A54A09}" type="parTrans" cxnId="{4EFCC2DE-EAD1-449E-B39F-4FC4E06C6F7F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047C8D3D-D96C-40AF-8B89-544B213363BB}" type="sibTrans" cxnId="{4EFCC2DE-EAD1-449E-B39F-4FC4E06C6F7F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3436CEA4-F0BB-4567-A01E-1AEE2C4FD9D6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Industrial IoT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6CEE9AC2-0AFC-4CAE-BE87-225536704ADF}" type="parTrans" cxnId="{C830BF0F-0B9A-4836-AB13-D40474602A3A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AB7C0692-7AE5-4CF2-B1DF-C8F3F09F6DFB}" type="sibTrans" cxnId="{C830BF0F-0B9A-4836-AB13-D40474602A3A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1B2A8C98-BE40-45F6-98E6-D77C6CFD4582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Security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C4F4173F-F118-4F37-ABDA-87D886C20FBC}" type="parTrans" cxnId="{57A79C56-C54F-44FB-BFCA-6B0BF458B17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D71CFD45-70D1-4B87-A2E1-20EB383AB348}" type="sibTrans" cxnId="{57A79C56-C54F-44FB-BFCA-6B0BF458B17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285DF973-455E-4C13-842B-E9B0C8FBB930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Deployment (Projects)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A1EF5BD5-CF08-4EA4-9933-132F876A3A6B}" type="parTrans" cxnId="{85DF99FB-C153-4B45-B554-6FF1E508EFA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C0CA9A6B-DA8C-4C02-BA14-F1E413734C83}" type="sibTrans" cxnId="{85DF99FB-C153-4B45-B554-6FF1E508EFA1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63823103-F045-4448-B33F-A1CBF9213C85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Mobile &amp; Cloud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FFD38EBA-7B60-445E-8E23-9FE9756044F2}" type="parTrans" cxnId="{8FC2F744-3575-4679-B42A-1D8A40525E5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5EA481C7-4A75-45BB-876F-C43C3414D315}" type="sibTrans" cxnId="{8FC2F744-3575-4679-B42A-1D8A40525E5D}">
      <dgm:prSet/>
      <dgm:spPr/>
      <dgm:t>
        <a:bodyPr/>
        <a:lstStyle/>
        <a:p>
          <a:endParaRPr lang="en-US" sz="1800">
            <a:latin typeface="Franklin Gothic Medium Cond" panose="020B0606030402020204" pitchFamily="34" charset="0"/>
          </a:endParaRPr>
        </a:p>
      </dgm:t>
    </dgm:pt>
    <dgm:pt modelId="{847EBF94-6F76-40E0-8E09-4128E89FCF5A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Microcontrollers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72A8E68A-15D3-4133-A3B6-0AA7C706532E}" type="parTrans" cxnId="{38EDD370-BCB7-4611-B06A-ED3944D5A5EB}">
      <dgm:prSet/>
      <dgm:spPr/>
      <dgm:t>
        <a:bodyPr/>
        <a:lstStyle/>
        <a:p>
          <a:endParaRPr lang="en-US"/>
        </a:p>
      </dgm:t>
    </dgm:pt>
    <dgm:pt modelId="{696EC0AE-C6BB-4EAB-84A8-9D9593FB4E15}" type="sibTrans" cxnId="{38EDD370-BCB7-4611-B06A-ED3944D5A5EB}">
      <dgm:prSet/>
      <dgm:spPr/>
      <dgm:t>
        <a:bodyPr/>
        <a:lstStyle/>
        <a:p>
          <a:endParaRPr lang="en-US"/>
        </a:p>
      </dgm:t>
    </dgm:pt>
    <dgm:pt modelId="{6235A8B7-7AD4-4D1F-9377-7E017D2896C3}">
      <dgm:prSet phldrT="[Text]" custT="1"/>
      <dgm:spPr/>
      <dgm:t>
        <a:bodyPr/>
        <a:lstStyle/>
        <a:p>
          <a:r>
            <a:rPr lang="en-US" sz="1400" dirty="0" smtClean="0">
              <a:latin typeface="Franklin Gothic Medium Cond" panose="020B0606030402020204" pitchFamily="34" charset="0"/>
            </a:rPr>
            <a:t>Linux, Embedded C</a:t>
          </a:r>
          <a:endParaRPr lang="en-US" sz="1400" dirty="0">
            <a:latin typeface="Franklin Gothic Medium Cond" panose="020B0606030402020204" pitchFamily="34" charset="0"/>
          </a:endParaRPr>
        </a:p>
      </dgm:t>
    </dgm:pt>
    <dgm:pt modelId="{0A5B24EE-7F19-499A-8B47-0D45CB11D8B3}" type="parTrans" cxnId="{EC36EA0C-3C89-43E2-9484-E9C25A6EB737}">
      <dgm:prSet/>
      <dgm:spPr/>
      <dgm:t>
        <a:bodyPr/>
        <a:lstStyle/>
        <a:p>
          <a:endParaRPr lang="en-US"/>
        </a:p>
      </dgm:t>
    </dgm:pt>
    <dgm:pt modelId="{A1F849BB-E961-447B-9B55-8E176859D1A4}" type="sibTrans" cxnId="{EC36EA0C-3C89-43E2-9484-E9C25A6EB737}">
      <dgm:prSet/>
      <dgm:spPr/>
      <dgm:t>
        <a:bodyPr/>
        <a:lstStyle/>
        <a:p>
          <a:endParaRPr lang="en-US"/>
        </a:p>
      </dgm:t>
    </dgm:pt>
    <dgm:pt modelId="{A87563D4-87E1-4799-BBD6-44D4FD88A759}" type="pres">
      <dgm:prSet presAssocID="{D20238E6-A615-4544-AB07-4269A307B1E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E63694-5F83-4EA4-8FE0-2776CBF0EFFC}" type="pres">
      <dgm:prSet presAssocID="{053B8733-F6E4-40A7-9CD0-C6ADD1FE6353}" presName="composite" presStyleCnt="0"/>
      <dgm:spPr/>
    </dgm:pt>
    <dgm:pt modelId="{8FD7566E-909B-4120-9936-49C2A9CD16DE}" type="pres">
      <dgm:prSet presAssocID="{053B8733-F6E4-40A7-9CD0-C6ADD1FE6353}" presName="LShape" presStyleLbl="alignNode1" presStyleIdx="0" presStyleCnt="9"/>
      <dgm:spPr/>
    </dgm:pt>
    <dgm:pt modelId="{C54C6247-CE76-458F-BA41-441C7209986B}" type="pres">
      <dgm:prSet presAssocID="{053B8733-F6E4-40A7-9CD0-C6ADD1FE635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6C877-0E5B-423F-B41A-1B029A018834}" type="pres">
      <dgm:prSet presAssocID="{053B8733-F6E4-40A7-9CD0-C6ADD1FE6353}" presName="Triangle" presStyleLbl="alignNode1" presStyleIdx="1" presStyleCnt="9"/>
      <dgm:spPr/>
    </dgm:pt>
    <dgm:pt modelId="{E0BBB0AD-E169-427F-B693-F792513A19E3}" type="pres">
      <dgm:prSet presAssocID="{D9166CAA-7B55-4C09-9C03-050441E65C83}" presName="sibTrans" presStyleCnt="0"/>
      <dgm:spPr/>
    </dgm:pt>
    <dgm:pt modelId="{6E9E4BCD-631B-4B90-8ACC-ACF5D82462E0}" type="pres">
      <dgm:prSet presAssocID="{D9166CAA-7B55-4C09-9C03-050441E65C83}" presName="space" presStyleCnt="0"/>
      <dgm:spPr/>
    </dgm:pt>
    <dgm:pt modelId="{5304FA0A-D79C-4044-809B-7974116FC210}" type="pres">
      <dgm:prSet presAssocID="{C50DB1B0-D5C6-488C-9444-ED23F23C1687}" presName="composite" presStyleCnt="0"/>
      <dgm:spPr/>
    </dgm:pt>
    <dgm:pt modelId="{2BF44CB7-BDA3-410F-B7EC-162A923676E4}" type="pres">
      <dgm:prSet presAssocID="{C50DB1B0-D5C6-488C-9444-ED23F23C1687}" presName="LShape" presStyleLbl="alignNode1" presStyleIdx="2" presStyleCnt="9"/>
      <dgm:spPr/>
    </dgm:pt>
    <dgm:pt modelId="{48D6A7D6-6747-4094-AE2A-8D61F2318DC9}" type="pres">
      <dgm:prSet presAssocID="{C50DB1B0-D5C6-488C-9444-ED23F23C168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48073-7A1D-4701-BBDC-D581A0DA26C7}" type="pres">
      <dgm:prSet presAssocID="{C50DB1B0-D5C6-488C-9444-ED23F23C1687}" presName="Triangle" presStyleLbl="alignNode1" presStyleIdx="3" presStyleCnt="9"/>
      <dgm:spPr/>
    </dgm:pt>
    <dgm:pt modelId="{8ECF7F3C-3A94-468E-80FB-9BC5787A6146}" type="pres">
      <dgm:prSet presAssocID="{F675EB8C-CEFD-4ACF-9765-1B6F9EFC4C21}" presName="sibTrans" presStyleCnt="0"/>
      <dgm:spPr/>
    </dgm:pt>
    <dgm:pt modelId="{9B15F7AA-7063-4491-8946-32300754211F}" type="pres">
      <dgm:prSet presAssocID="{F675EB8C-CEFD-4ACF-9765-1B6F9EFC4C21}" presName="space" presStyleCnt="0"/>
      <dgm:spPr/>
    </dgm:pt>
    <dgm:pt modelId="{A30448D5-CD6A-4CBE-91A0-62A1E26F53A5}" type="pres">
      <dgm:prSet presAssocID="{BFC863B1-E342-43DC-8D05-3D1290BC7432}" presName="composite" presStyleCnt="0"/>
      <dgm:spPr/>
    </dgm:pt>
    <dgm:pt modelId="{2580264A-5E49-4C33-8DB2-75AC5119883A}" type="pres">
      <dgm:prSet presAssocID="{BFC863B1-E342-43DC-8D05-3D1290BC7432}" presName="LShape" presStyleLbl="alignNode1" presStyleIdx="4" presStyleCnt="9"/>
      <dgm:spPr/>
    </dgm:pt>
    <dgm:pt modelId="{F2E166A5-6871-4D24-AB25-9546A80F38F6}" type="pres">
      <dgm:prSet presAssocID="{BFC863B1-E342-43DC-8D05-3D1290BC743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A9463-3C55-4471-BA6E-A729DCC670DC}" type="pres">
      <dgm:prSet presAssocID="{BFC863B1-E342-43DC-8D05-3D1290BC7432}" presName="Triangle" presStyleLbl="alignNode1" presStyleIdx="5" presStyleCnt="9"/>
      <dgm:spPr/>
    </dgm:pt>
    <dgm:pt modelId="{EC9BD26B-10EE-4CC8-AAB5-D92785674C0F}" type="pres">
      <dgm:prSet presAssocID="{54A0A782-BF41-4065-9D5F-8907B42C169B}" presName="sibTrans" presStyleCnt="0"/>
      <dgm:spPr/>
    </dgm:pt>
    <dgm:pt modelId="{2BAB84B6-48C7-468D-B1C8-3CFBE39E6368}" type="pres">
      <dgm:prSet presAssocID="{54A0A782-BF41-4065-9D5F-8907B42C169B}" presName="space" presStyleCnt="0"/>
      <dgm:spPr/>
    </dgm:pt>
    <dgm:pt modelId="{B7ADCF6B-DE81-4F02-8374-4FB6B613D6C8}" type="pres">
      <dgm:prSet presAssocID="{31D18A19-0521-4DBB-94D9-AF2C1AE1C32B}" presName="composite" presStyleCnt="0"/>
      <dgm:spPr/>
    </dgm:pt>
    <dgm:pt modelId="{722B1220-FDE6-414C-A317-40F61C9E2F20}" type="pres">
      <dgm:prSet presAssocID="{31D18A19-0521-4DBB-94D9-AF2C1AE1C32B}" presName="LShape" presStyleLbl="alignNode1" presStyleIdx="6" presStyleCnt="9"/>
      <dgm:spPr/>
    </dgm:pt>
    <dgm:pt modelId="{C1D8CEAF-F7CA-4C82-B10F-1BB1F0EAD43C}" type="pres">
      <dgm:prSet presAssocID="{31D18A19-0521-4DBB-94D9-AF2C1AE1C32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7DB2-5A21-48B9-AE26-5B06174E043A}" type="pres">
      <dgm:prSet presAssocID="{31D18A19-0521-4DBB-94D9-AF2C1AE1C32B}" presName="Triangle" presStyleLbl="alignNode1" presStyleIdx="7" presStyleCnt="9"/>
      <dgm:spPr/>
    </dgm:pt>
    <dgm:pt modelId="{4E4A3641-DFC8-4BEA-A581-706D7EBA4B87}" type="pres">
      <dgm:prSet presAssocID="{AC71C5F2-F98E-45C1-B276-8A8596E5CDCF}" presName="sibTrans" presStyleCnt="0"/>
      <dgm:spPr/>
    </dgm:pt>
    <dgm:pt modelId="{FEFACF62-688D-4B2D-8DBC-6F37AF0A9842}" type="pres">
      <dgm:prSet presAssocID="{AC71C5F2-F98E-45C1-B276-8A8596E5CDCF}" presName="space" presStyleCnt="0"/>
      <dgm:spPr/>
    </dgm:pt>
    <dgm:pt modelId="{8B8834A1-00C9-4175-8171-B18E2E532D2B}" type="pres">
      <dgm:prSet presAssocID="{12B85635-F476-49A6-8F2B-29391FFDD288}" presName="composite" presStyleCnt="0"/>
      <dgm:spPr/>
    </dgm:pt>
    <dgm:pt modelId="{701DF579-4B14-4332-8305-160A13BDDC61}" type="pres">
      <dgm:prSet presAssocID="{12B85635-F476-49A6-8F2B-29391FFDD288}" presName="LShape" presStyleLbl="alignNode1" presStyleIdx="8" presStyleCnt="9"/>
      <dgm:spPr/>
    </dgm:pt>
    <dgm:pt modelId="{92DFEFF0-7FAA-4E6B-83D7-253F7400A010}" type="pres">
      <dgm:prSet presAssocID="{12B85635-F476-49A6-8F2B-29391FFDD28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509FF4-34F1-4E97-A7A9-086E44253899}" srcId="{C50DB1B0-D5C6-488C-9444-ED23F23C1687}" destId="{A19F2499-10B5-4305-B98D-752F6CDB4908}" srcOrd="2" destOrd="0" parTransId="{230F7CA5-F500-4E85-94DA-15948325D7F3}" sibTransId="{E604D953-D586-4223-A2AE-AF9221DB8277}"/>
    <dgm:cxn modelId="{2369268C-6B81-471F-A3A5-15EEB128ED02}" type="presOf" srcId="{6F64624A-A104-4FBD-81BF-BCAA1C7980C0}" destId="{48D6A7D6-6747-4094-AE2A-8D61F2318DC9}" srcOrd="0" destOrd="1" presId="urn:microsoft.com/office/officeart/2009/3/layout/StepUpProcess"/>
    <dgm:cxn modelId="{749B4F3F-5BC6-4DC9-8137-676F9900FA65}" srcId="{C50DB1B0-D5C6-488C-9444-ED23F23C1687}" destId="{6F64624A-A104-4FBD-81BF-BCAA1C7980C0}" srcOrd="0" destOrd="0" parTransId="{3389E642-7A30-4A59-8098-A225D870B13D}" sibTransId="{02B2E5C1-5E43-4943-96BC-5A6D9B371663}"/>
    <dgm:cxn modelId="{2A70A6B3-F494-499A-A385-11C19475B76A}" type="presOf" srcId="{847EBF94-6F76-40E0-8E09-4128E89FCF5A}" destId="{C54C6247-CE76-458F-BA41-441C7209986B}" srcOrd="0" destOrd="2" presId="urn:microsoft.com/office/officeart/2009/3/layout/StepUpProcess"/>
    <dgm:cxn modelId="{12FF1BE9-EDA8-439B-9B40-8B32C01E9666}" type="presOf" srcId="{A19F2499-10B5-4305-B98D-752F6CDB4908}" destId="{48D6A7D6-6747-4094-AE2A-8D61F2318DC9}" srcOrd="0" destOrd="3" presId="urn:microsoft.com/office/officeart/2009/3/layout/StepUpProcess"/>
    <dgm:cxn modelId="{38EDD370-BCB7-4611-B06A-ED3944D5A5EB}" srcId="{053B8733-F6E4-40A7-9CD0-C6ADD1FE6353}" destId="{847EBF94-6F76-40E0-8E09-4128E89FCF5A}" srcOrd="1" destOrd="0" parTransId="{72A8E68A-15D3-4133-A3B6-0AA7C706532E}" sibTransId="{696EC0AE-C6BB-4EAB-84A8-9D9593FB4E15}"/>
    <dgm:cxn modelId="{E9CFAB6A-6E3F-4FE3-8305-A6969507DDCD}" srcId="{31D18A19-0521-4DBB-94D9-AF2C1AE1C32B}" destId="{E1FC4106-C253-4162-B626-33A5BFE11985}" srcOrd="0" destOrd="0" parTransId="{C2F4C964-5FB8-41EF-8F5B-9088D2F271FB}" sibTransId="{27F44454-3868-47BE-B92C-E2EA2CF67C68}"/>
    <dgm:cxn modelId="{4AC6822B-C13A-494E-B52D-7331A4698832}" type="presOf" srcId="{1B2A8C98-BE40-45F6-98E6-D77C6CFD4582}" destId="{92DFEFF0-7FAA-4E6B-83D7-253F7400A010}" srcOrd="0" destOrd="2" presId="urn:microsoft.com/office/officeart/2009/3/layout/StepUpProcess"/>
    <dgm:cxn modelId="{8FF10DA2-4E05-4ECB-822F-50421761F2B9}" type="presOf" srcId="{BC551D7D-8918-4A38-A4C4-F3D44EFFCF72}" destId="{C1D8CEAF-F7CA-4C82-B10F-1BB1F0EAD43C}" srcOrd="0" destOrd="2" presId="urn:microsoft.com/office/officeart/2009/3/layout/StepUpProcess"/>
    <dgm:cxn modelId="{41B16E45-15C4-49A5-9FE9-439246548157}" type="presOf" srcId="{D20238E6-A615-4544-AB07-4269A307B1E4}" destId="{A87563D4-87E1-4799-BBD6-44D4FD88A759}" srcOrd="0" destOrd="0" presId="urn:microsoft.com/office/officeart/2009/3/layout/StepUpProcess"/>
    <dgm:cxn modelId="{958C4080-4DF5-4905-BE6F-C43846E4042E}" srcId="{BFC863B1-E342-43DC-8D05-3D1290BC7432}" destId="{AA2F5494-14CE-4C00-B763-BB70145D4AE9}" srcOrd="0" destOrd="0" parTransId="{68222F8A-7D15-42CB-899C-BC401C41ED72}" sibTransId="{577F838D-C906-496E-91C5-06692DEE3B3E}"/>
    <dgm:cxn modelId="{A29458EC-E31A-4ECC-A1DC-BA25DB4C1F79}" type="presOf" srcId="{003D9303-13C6-4182-ACC6-48539F9BD273}" destId="{48D6A7D6-6747-4094-AE2A-8D61F2318DC9}" srcOrd="0" destOrd="2" presId="urn:microsoft.com/office/officeart/2009/3/layout/StepUpProcess"/>
    <dgm:cxn modelId="{44B268E1-96E2-480B-B784-F4C60CEA1CD1}" srcId="{053B8733-F6E4-40A7-9CD0-C6ADD1FE6353}" destId="{26814F0C-C9B1-4853-9306-E6015FA92B8A}" srcOrd="0" destOrd="0" parTransId="{E0CD14AC-DF2F-498D-A53A-27BAED3CAABB}" sibTransId="{C981D469-FB00-4F91-A48F-E0C5ED905E51}"/>
    <dgm:cxn modelId="{C3749B9A-A674-4F13-94A0-E5B6107F4C83}" type="presOf" srcId="{C50DB1B0-D5C6-488C-9444-ED23F23C1687}" destId="{48D6A7D6-6747-4094-AE2A-8D61F2318DC9}" srcOrd="0" destOrd="0" presId="urn:microsoft.com/office/officeart/2009/3/layout/StepUpProcess"/>
    <dgm:cxn modelId="{85DF99FB-C153-4B45-B554-6FF1E508EFA1}" srcId="{12B85635-F476-49A6-8F2B-29391FFDD288}" destId="{285DF973-455E-4C13-842B-E9B0C8FBB930}" srcOrd="2" destOrd="0" parTransId="{A1EF5BD5-CF08-4EA4-9933-132F876A3A6B}" sibTransId="{C0CA9A6B-DA8C-4C02-BA14-F1E413734C83}"/>
    <dgm:cxn modelId="{06882E38-7DE3-4B1A-91F7-11A746C297A6}" srcId="{D20238E6-A615-4544-AB07-4269A307B1E4}" destId="{BFC863B1-E342-43DC-8D05-3D1290BC7432}" srcOrd="2" destOrd="0" parTransId="{8294DC3A-B3A4-49B3-A9F5-E87F01AFADFE}" sibTransId="{54A0A782-BF41-4065-9D5F-8907B42C169B}"/>
    <dgm:cxn modelId="{C830BF0F-0B9A-4836-AB13-D40474602A3A}" srcId="{12B85635-F476-49A6-8F2B-29391FFDD288}" destId="{3436CEA4-F0BB-4567-A01E-1AEE2C4FD9D6}" srcOrd="0" destOrd="0" parTransId="{6CEE9AC2-0AFC-4CAE-BE87-225536704ADF}" sibTransId="{AB7C0692-7AE5-4CF2-B1DF-C8F3F09F6DFB}"/>
    <dgm:cxn modelId="{E92EF696-C887-431B-8C56-217A14E83FD6}" srcId="{D20238E6-A615-4544-AB07-4269A307B1E4}" destId="{C50DB1B0-D5C6-488C-9444-ED23F23C1687}" srcOrd="1" destOrd="0" parTransId="{3BBD28E6-2F5F-4758-88DF-D0008DDD5474}" sibTransId="{F675EB8C-CEFD-4ACF-9765-1B6F9EFC4C21}"/>
    <dgm:cxn modelId="{A6E4BFFF-23B4-4D69-9C0E-E4BE0A23580B}" srcId="{31D18A19-0521-4DBB-94D9-AF2C1AE1C32B}" destId="{BC551D7D-8918-4A38-A4C4-F3D44EFFCF72}" srcOrd="1" destOrd="0" parTransId="{2F07466E-D3B7-40FC-8B16-0051BC50DDF9}" sibTransId="{85DB7CC1-340D-4A05-93AB-D2EB8EA04410}"/>
    <dgm:cxn modelId="{9FC4E959-1D88-440D-8FB5-5B082D293D6D}" type="presOf" srcId="{3436CEA4-F0BB-4567-A01E-1AEE2C4FD9D6}" destId="{92DFEFF0-7FAA-4E6B-83D7-253F7400A010}" srcOrd="0" destOrd="1" presId="urn:microsoft.com/office/officeart/2009/3/layout/StepUpProcess"/>
    <dgm:cxn modelId="{8FC2F744-3575-4679-B42A-1D8A40525E5D}" srcId="{BFC863B1-E342-43DC-8D05-3D1290BC7432}" destId="{63823103-F045-4448-B33F-A1CBF9213C85}" srcOrd="1" destOrd="0" parTransId="{FFD38EBA-7B60-445E-8E23-9FE9756044F2}" sibTransId="{5EA481C7-4A75-45BB-876F-C43C3414D315}"/>
    <dgm:cxn modelId="{CDC6314C-86C5-4A39-A72E-6C7B07A2BED6}" type="presOf" srcId="{12B85635-F476-49A6-8F2B-29391FFDD288}" destId="{92DFEFF0-7FAA-4E6B-83D7-253F7400A010}" srcOrd="0" destOrd="0" presId="urn:microsoft.com/office/officeart/2009/3/layout/StepUpProcess"/>
    <dgm:cxn modelId="{A1F87EA4-7CC8-45B0-9156-122754942F65}" type="presOf" srcId="{E1FC4106-C253-4162-B626-33A5BFE11985}" destId="{C1D8CEAF-F7CA-4C82-B10F-1BB1F0EAD43C}" srcOrd="0" destOrd="1" presId="urn:microsoft.com/office/officeart/2009/3/layout/StepUpProcess"/>
    <dgm:cxn modelId="{4835613B-7EB7-46E7-B92E-C0EE60B19924}" srcId="{D20238E6-A615-4544-AB07-4269A307B1E4}" destId="{053B8733-F6E4-40A7-9CD0-C6ADD1FE6353}" srcOrd="0" destOrd="0" parTransId="{F619B98B-8558-40A8-8828-3DFBAE08FCB9}" sibTransId="{D9166CAA-7B55-4C09-9C03-050441E65C83}"/>
    <dgm:cxn modelId="{C17229A5-3EBD-4008-A9CC-A29BEC64C7DF}" type="presOf" srcId="{BFC863B1-E342-43DC-8D05-3D1290BC7432}" destId="{F2E166A5-6871-4D24-AB25-9546A80F38F6}" srcOrd="0" destOrd="0" presId="urn:microsoft.com/office/officeart/2009/3/layout/StepUpProcess"/>
    <dgm:cxn modelId="{8E0FFEE2-1AC2-406F-B731-4E221ED8979A}" type="presOf" srcId="{31D18A19-0521-4DBB-94D9-AF2C1AE1C32B}" destId="{C1D8CEAF-F7CA-4C82-B10F-1BB1F0EAD43C}" srcOrd="0" destOrd="0" presId="urn:microsoft.com/office/officeart/2009/3/layout/StepUpProcess"/>
    <dgm:cxn modelId="{1B434927-BF7D-453D-A7DC-52B10B0FD221}" srcId="{C50DB1B0-D5C6-488C-9444-ED23F23C1687}" destId="{003D9303-13C6-4182-ACC6-48539F9BD273}" srcOrd="1" destOrd="0" parTransId="{E3623348-430E-40E0-AEBD-C62270CE22C6}" sibTransId="{754603C8-BE99-4537-9070-4DAA92D74641}"/>
    <dgm:cxn modelId="{C198A221-3831-47E9-B5E5-BBB96779F228}" type="presOf" srcId="{285DF973-455E-4C13-842B-E9B0C8FBB930}" destId="{92DFEFF0-7FAA-4E6B-83D7-253F7400A010}" srcOrd="0" destOrd="3" presId="urn:microsoft.com/office/officeart/2009/3/layout/StepUpProcess"/>
    <dgm:cxn modelId="{9F69D48D-DC58-4485-9AF0-DFD6EAF70729}" type="presOf" srcId="{63823103-F045-4448-B33F-A1CBF9213C85}" destId="{F2E166A5-6871-4D24-AB25-9546A80F38F6}" srcOrd="0" destOrd="2" presId="urn:microsoft.com/office/officeart/2009/3/layout/StepUpProcess"/>
    <dgm:cxn modelId="{C8926666-D23E-4BA6-BE5E-664B83E68463}" srcId="{D20238E6-A615-4544-AB07-4269A307B1E4}" destId="{31D18A19-0521-4DBB-94D9-AF2C1AE1C32B}" srcOrd="3" destOrd="0" parTransId="{AE076E2D-8087-44ED-AB33-10F6EABA8255}" sibTransId="{AC71C5F2-F98E-45C1-B276-8A8596E5CDCF}"/>
    <dgm:cxn modelId="{18B69CD4-2F3A-4370-B007-3CA892C3747B}" type="presOf" srcId="{053B8733-F6E4-40A7-9CD0-C6ADD1FE6353}" destId="{C54C6247-CE76-458F-BA41-441C7209986B}" srcOrd="0" destOrd="0" presId="urn:microsoft.com/office/officeart/2009/3/layout/StepUpProcess"/>
    <dgm:cxn modelId="{11D384D8-195B-4BDA-8307-AD5512450328}" type="presOf" srcId="{AA2F5494-14CE-4C00-B763-BB70145D4AE9}" destId="{F2E166A5-6871-4D24-AB25-9546A80F38F6}" srcOrd="0" destOrd="1" presId="urn:microsoft.com/office/officeart/2009/3/layout/StepUpProcess"/>
    <dgm:cxn modelId="{BE356628-C86B-41BA-8EC5-184C45FA2B92}" type="presOf" srcId="{6235A8B7-7AD4-4D1F-9377-7E017D2896C3}" destId="{C54C6247-CE76-458F-BA41-441C7209986B}" srcOrd="0" destOrd="3" presId="urn:microsoft.com/office/officeart/2009/3/layout/StepUpProcess"/>
    <dgm:cxn modelId="{57A79C56-C54F-44FB-BFCA-6B0BF458B17D}" srcId="{12B85635-F476-49A6-8F2B-29391FFDD288}" destId="{1B2A8C98-BE40-45F6-98E6-D77C6CFD4582}" srcOrd="1" destOrd="0" parTransId="{C4F4173F-F118-4F37-ABDA-87D886C20FBC}" sibTransId="{D71CFD45-70D1-4B87-A2E1-20EB383AB348}"/>
    <dgm:cxn modelId="{0F351223-1D9B-4742-97E4-6246425F4697}" type="presOf" srcId="{26814F0C-C9B1-4853-9306-E6015FA92B8A}" destId="{C54C6247-CE76-458F-BA41-441C7209986B}" srcOrd="0" destOrd="1" presId="urn:microsoft.com/office/officeart/2009/3/layout/StepUpProcess"/>
    <dgm:cxn modelId="{EC36EA0C-3C89-43E2-9484-E9C25A6EB737}" srcId="{053B8733-F6E4-40A7-9CD0-C6ADD1FE6353}" destId="{6235A8B7-7AD4-4D1F-9377-7E017D2896C3}" srcOrd="2" destOrd="0" parTransId="{0A5B24EE-7F19-499A-8B47-0D45CB11D8B3}" sibTransId="{A1F849BB-E961-447B-9B55-8E176859D1A4}"/>
    <dgm:cxn modelId="{4EFCC2DE-EAD1-449E-B39F-4FC4E06C6F7F}" srcId="{D20238E6-A615-4544-AB07-4269A307B1E4}" destId="{12B85635-F476-49A6-8F2B-29391FFDD288}" srcOrd="4" destOrd="0" parTransId="{0D960681-AA8D-44F2-9B0D-B17AC0A54A09}" sibTransId="{047C8D3D-D96C-40AF-8B89-544B213363BB}"/>
    <dgm:cxn modelId="{ADE2F3D9-DB2F-474F-89C7-D8D7EDA7A605}" type="presParOf" srcId="{A87563D4-87E1-4799-BBD6-44D4FD88A759}" destId="{E2E63694-5F83-4EA4-8FE0-2776CBF0EFFC}" srcOrd="0" destOrd="0" presId="urn:microsoft.com/office/officeart/2009/3/layout/StepUpProcess"/>
    <dgm:cxn modelId="{21BEA29D-871D-421B-8A13-3D924F7CB396}" type="presParOf" srcId="{E2E63694-5F83-4EA4-8FE0-2776CBF0EFFC}" destId="{8FD7566E-909B-4120-9936-49C2A9CD16DE}" srcOrd="0" destOrd="0" presId="urn:microsoft.com/office/officeart/2009/3/layout/StepUpProcess"/>
    <dgm:cxn modelId="{E194A33A-1D99-4758-BEDC-7982A2DDD410}" type="presParOf" srcId="{E2E63694-5F83-4EA4-8FE0-2776CBF0EFFC}" destId="{C54C6247-CE76-458F-BA41-441C7209986B}" srcOrd="1" destOrd="0" presId="urn:microsoft.com/office/officeart/2009/3/layout/StepUpProcess"/>
    <dgm:cxn modelId="{7F71C226-ADDB-4679-AAE7-98D864CB20F3}" type="presParOf" srcId="{E2E63694-5F83-4EA4-8FE0-2776CBF0EFFC}" destId="{9336C877-0E5B-423F-B41A-1B029A018834}" srcOrd="2" destOrd="0" presId="urn:microsoft.com/office/officeart/2009/3/layout/StepUpProcess"/>
    <dgm:cxn modelId="{393BD777-C513-485D-B70B-2C9F03493B58}" type="presParOf" srcId="{A87563D4-87E1-4799-BBD6-44D4FD88A759}" destId="{E0BBB0AD-E169-427F-B693-F792513A19E3}" srcOrd="1" destOrd="0" presId="urn:microsoft.com/office/officeart/2009/3/layout/StepUpProcess"/>
    <dgm:cxn modelId="{17C4DC87-868D-48BE-851F-4FA315C335D6}" type="presParOf" srcId="{E0BBB0AD-E169-427F-B693-F792513A19E3}" destId="{6E9E4BCD-631B-4B90-8ACC-ACF5D82462E0}" srcOrd="0" destOrd="0" presId="urn:microsoft.com/office/officeart/2009/3/layout/StepUpProcess"/>
    <dgm:cxn modelId="{4BB72320-7E9B-49A3-93C3-C5958FF99BCE}" type="presParOf" srcId="{A87563D4-87E1-4799-BBD6-44D4FD88A759}" destId="{5304FA0A-D79C-4044-809B-7974116FC210}" srcOrd="2" destOrd="0" presId="urn:microsoft.com/office/officeart/2009/3/layout/StepUpProcess"/>
    <dgm:cxn modelId="{A0072F64-B302-4A7B-9A32-7ED7E4782DDA}" type="presParOf" srcId="{5304FA0A-D79C-4044-809B-7974116FC210}" destId="{2BF44CB7-BDA3-410F-B7EC-162A923676E4}" srcOrd="0" destOrd="0" presId="urn:microsoft.com/office/officeart/2009/3/layout/StepUpProcess"/>
    <dgm:cxn modelId="{368DEFB8-1433-4952-9C7F-DDC5493EF38B}" type="presParOf" srcId="{5304FA0A-D79C-4044-809B-7974116FC210}" destId="{48D6A7D6-6747-4094-AE2A-8D61F2318DC9}" srcOrd="1" destOrd="0" presId="urn:microsoft.com/office/officeart/2009/3/layout/StepUpProcess"/>
    <dgm:cxn modelId="{F5A39264-4BB5-4AFF-AF76-5CDA8A9C07B1}" type="presParOf" srcId="{5304FA0A-D79C-4044-809B-7974116FC210}" destId="{AE548073-7A1D-4701-BBDC-D581A0DA26C7}" srcOrd="2" destOrd="0" presId="urn:microsoft.com/office/officeart/2009/3/layout/StepUpProcess"/>
    <dgm:cxn modelId="{510121C6-F985-4F1D-840B-FFBD3632D1F0}" type="presParOf" srcId="{A87563D4-87E1-4799-BBD6-44D4FD88A759}" destId="{8ECF7F3C-3A94-468E-80FB-9BC5787A6146}" srcOrd="3" destOrd="0" presId="urn:microsoft.com/office/officeart/2009/3/layout/StepUpProcess"/>
    <dgm:cxn modelId="{9E018937-41DF-4E3E-981B-FA14EA89A6E4}" type="presParOf" srcId="{8ECF7F3C-3A94-468E-80FB-9BC5787A6146}" destId="{9B15F7AA-7063-4491-8946-32300754211F}" srcOrd="0" destOrd="0" presId="urn:microsoft.com/office/officeart/2009/3/layout/StepUpProcess"/>
    <dgm:cxn modelId="{587C8B1E-316C-4EB3-AF19-D7E326251326}" type="presParOf" srcId="{A87563D4-87E1-4799-BBD6-44D4FD88A759}" destId="{A30448D5-CD6A-4CBE-91A0-62A1E26F53A5}" srcOrd="4" destOrd="0" presId="urn:microsoft.com/office/officeart/2009/3/layout/StepUpProcess"/>
    <dgm:cxn modelId="{98AED87B-1456-4B5E-99C6-4F496C57B3D0}" type="presParOf" srcId="{A30448D5-CD6A-4CBE-91A0-62A1E26F53A5}" destId="{2580264A-5E49-4C33-8DB2-75AC5119883A}" srcOrd="0" destOrd="0" presId="urn:microsoft.com/office/officeart/2009/3/layout/StepUpProcess"/>
    <dgm:cxn modelId="{A0AE9571-A734-459C-800C-B2A8713AF46F}" type="presParOf" srcId="{A30448D5-CD6A-4CBE-91A0-62A1E26F53A5}" destId="{F2E166A5-6871-4D24-AB25-9546A80F38F6}" srcOrd="1" destOrd="0" presId="urn:microsoft.com/office/officeart/2009/3/layout/StepUpProcess"/>
    <dgm:cxn modelId="{2D947480-7CE8-4A57-AB7C-56CAA9607091}" type="presParOf" srcId="{A30448D5-CD6A-4CBE-91A0-62A1E26F53A5}" destId="{72CA9463-3C55-4471-BA6E-A729DCC670DC}" srcOrd="2" destOrd="0" presId="urn:microsoft.com/office/officeart/2009/3/layout/StepUpProcess"/>
    <dgm:cxn modelId="{B5768173-B3C8-4F01-8936-16A994F49496}" type="presParOf" srcId="{A87563D4-87E1-4799-BBD6-44D4FD88A759}" destId="{EC9BD26B-10EE-4CC8-AAB5-D92785674C0F}" srcOrd="5" destOrd="0" presId="urn:microsoft.com/office/officeart/2009/3/layout/StepUpProcess"/>
    <dgm:cxn modelId="{C864ADC1-AF37-4C5F-8D7E-2C3C47F2E44E}" type="presParOf" srcId="{EC9BD26B-10EE-4CC8-AAB5-D92785674C0F}" destId="{2BAB84B6-48C7-468D-B1C8-3CFBE39E6368}" srcOrd="0" destOrd="0" presId="urn:microsoft.com/office/officeart/2009/3/layout/StepUpProcess"/>
    <dgm:cxn modelId="{22120944-9C28-4ABE-9FC0-2619CC823808}" type="presParOf" srcId="{A87563D4-87E1-4799-BBD6-44D4FD88A759}" destId="{B7ADCF6B-DE81-4F02-8374-4FB6B613D6C8}" srcOrd="6" destOrd="0" presId="urn:microsoft.com/office/officeart/2009/3/layout/StepUpProcess"/>
    <dgm:cxn modelId="{A7D75B3B-5C65-4406-B5A5-79C6C3C25556}" type="presParOf" srcId="{B7ADCF6B-DE81-4F02-8374-4FB6B613D6C8}" destId="{722B1220-FDE6-414C-A317-40F61C9E2F20}" srcOrd="0" destOrd="0" presId="urn:microsoft.com/office/officeart/2009/3/layout/StepUpProcess"/>
    <dgm:cxn modelId="{A8804898-DE7C-4B5D-97CE-7CBB4BD1D6F6}" type="presParOf" srcId="{B7ADCF6B-DE81-4F02-8374-4FB6B613D6C8}" destId="{C1D8CEAF-F7CA-4C82-B10F-1BB1F0EAD43C}" srcOrd="1" destOrd="0" presId="urn:microsoft.com/office/officeart/2009/3/layout/StepUpProcess"/>
    <dgm:cxn modelId="{95871ABC-4F46-4DD1-9D0C-D76BC9CFA65A}" type="presParOf" srcId="{B7ADCF6B-DE81-4F02-8374-4FB6B613D6C8}" destId="{0C927DB2-5A21-48B9-AE26-5B06174E043A}" srcOrd="2" destOrd="0" presId="urn:microsoft.com/office/officeart/2009/3/layout/StepUpProcess"/>
    <dgm:cxn modelId="{8CE89A1E-403C-49C3-B492-9F2C87A4E967}" type="presParOf" srcId="{A87563D4-87E1-4799-BBD6-44D4FD88A759}" destId="{4E4A3641-DFC8-4BEA-A581-706D7EBA4B87}" srcOrd="7" destOrd="0" presId="urn:microsoft.com/office/officeart/2009/3/layout/StepUpProcess"/>
    <dgm:cxn modelId="{FF881E52-C531-43C4-84F3-E86CAD0D5719}" type="presParOf" srcId="{4E4A3641-DFC8-4BEA-A581-706D7EBA4B87}" destId="{FEFACF62-688D-4B2D-8DBC-6F37AF0A9842}" srcOrd="0" destOrd="0" presId="urn:microsoft.com/office/officeart/2009/3/layout/StepUpProcess"/>
    <dgm:cxn modelId="{34F259D7-A1C6-4590-BF47-F614B99BEF31}" type="presParOf" srcId="{A87563D4-87E1-4799-BBD6-44D4FD88A759}" destId="{8B8834A1-00C9-4175-8171-B18E2E532D2B}" srcOrd="8" destOrd="0" presId="urn:microsoft.com/office/officeart/2009/3/layout/StepUpProcess"/>
    <dgm:cxn modelId="{2AE8EE69-BF2F-48C0-9016-E19380B8B3B4}" type="presParOf" srcId="{8B8834A1-00C9-4175-8171-B18E2E532D2B}" destId="{701DF579-4B14-4332-8305-160A13BDDC61}" srcOrd="0" destOrd="0" presId="urn:microsoft.com/office/officeart/2009/3/layout/StepUpProcess"/>
    <dgm:cxn modelId="{60EA7BCF-089D-43D4-8B30-CC9EE5D0D32F}" type="presParOf" srcId="{8B8834A1-00C9-4175-8171-B18E2E532D2B}" destId="{92DFEFF0-7FAA-4E6B-83D7-253F7400A01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78F7-A04B-43F0-A60E-0AFA0C7C1D55}">
      <dsp:nvSpPr>
        <dsp:cNvPr id="0" name=""/>
        <dsp:cNvSpPr/>
      </dsp:nvSpPr>
      <dsp:spPr>
        <a:xfrm>
          <a:off x="1253" y="0"/>
          <a:ext cx="2444023" cy="75764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Franklin Gothic Medium Cond" panose="020B0606030402020204" pitchFamily="34" charset="0"/>
            </a:rPr>
            <a:t>Sensors</a:t>
          </a:r>
          <a:endParaRPr lang="en-US" sz="2000" b="0" kern="1200" dirty="0">
            <a:latin typeface="Franklin Gothic Medium Cond" panose="020B0606030402020204" pitchFamily="34" charset="0"/>
          </a:endParaRPr>
        </a:p>
      </dsp:txBody>
      <dsp:txXfrm>
        <a:off x="1253" y="0"/>
        <a:ext cx="2254612" cy="757643"/>
      </dsp:txXfrm>
    </dsp:sp>
    <dsp:sp modelId="{232EE551-00E6-4BBB-8D9E-57E5D1180226}">
      <dsp:nvSpPr>
        <dsp:cNvPr id="0" name=""/>
        <dsp:cNvSpPr/>
      </dsp:nvSpPr>
      <dsp:spPr>
        <a:xfrm>
          <a:off x="1956472" y="0"/>
          <a:ext cx="2444023" cy="7576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Franklin Gothic Medium Cond" panose="020B0606030402020204" pitchFamily="34" charset="0"/>
            </a:rPr>
            <a:t>Connectivity, </a:t>
          </a:r>
          <a:br>
            <a:rPr lang="en-US" sz="2000" b="0" kern="1200" dirty="0" smtClean="0">
              <a:latin typeface="Franklin Gothic Medium Cond" panose="020B0606030402020204" pitchFamily="34" charset="0"/>
            </a:rPr>
          </a:br>
          <a:r>
            <a:rPr lang="en-US" sz="2000" b="0" kern="1200" dirty="0" smtClean="0">
              <a:latin typeface="Franklin Gothic Medium Cond" panose="020B0606030402020204" pitchFamily="34" charset="0"/>
            </a:rPr>
            <a:t>Edge computing</a:t>
          </a:r>
          <a:endParaRPr lang="en-US" sz="2000" b="0" kern="1200" dirty="0">
            <a:latin typeface="Franklin Gothic Medium Cond" panose="020B0606030402020204" pitchFamily="34" charset="0"/>
          </a:endParaRPr>
        </a:p>
      </dsp:txBody>
      <dsp:txXfrm>
        <a:off x="2335294" y="0"/>
        <a:ext cx="1686380" cy="757643"/>
      </dsp:txXfrm>
    </dsp:sp>
    <dsp:sp modelId="{9412F059-A8FC-4911-8182-58BDB01DB6E3}">
      <dsp:nvSpPr>
        <dsp:cNvPr id="0" name=""/>
        <dsp:cNvSpPr/>
      </dsp:nvSpPr>
      <dsp:spPr>
        <a:xfrm>
          <a:off x="3911691" y="0"/>
          <a:ext cx="2444023" cy="7576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Franklin Gothic Medium Cond" panose="020B0606030402020204" pitchFamily="34" charset="0"/>
            </a:rPr>
            <a:t>Networking</a:t>
          </a:r>
          <a:endParaRPr lang="en-US" sz="2000" b="0" kern="1200" dirty="0">
            <a:latin typeface="Franklin Gothic Medium Cond" panose="020B0606030402020204" pitchFamily="34" charset="0"/>
          </a:endParaRPr>
        </a:p>
      </dsp:txBody>
      <dsp:txXfrm>
        <a:off x="4290513" y="0"/>
        <a:ext cx="1686380" cy="757643"/>
      </dsp:txXfrm>
    </dsp:sp>
    <dsp:sp modelId="{6780D019-75AD-4435-AFC3-66A838856C3B}">
      <dsp:nvSpPr>
        <dsp:cNvPr id="0" name=""/>
        <dsp:cNvSpPr/>
      </dsp:nvSpPr>
      <dsp:spPr>
        <a:xfrm>
          <a:off x="5866910" y="0"/>
          <a:ext cx="2444023" cy="7576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Franklin Gothic Medium Cond" panose="020B0606030402020204" pitchFamily="34" charset="0"/>
            </a:rPr>
            <a:t>Analytics</a:t>
          </a:r>
          <a:endParaRPr lang="en-US" sz="2000" b="0" kern="1200" dirty="0">
            <a:latin typeface="Franklin Gothic Medium Cond" panose="020B0606030402020204" pitchFamily="34" charset="0"/>
          </a:endParaRPr>
        </a:p>
      </dsp:txBody>
      <dsp:txXfrm>
        <a:off x="6245732" y="0"/>
        <a:ext cx="1686380" cy="757643"/>
      </dsp:txXfrm>
    </dsp:sp>
    <dsp:sp modelId="{4FCEFAFB-7A46-4EB6-8B5E-0AE39D3A519B}">
      <dsp:nvSpPr>
        <dsp:cNvPr id="0" name=""/>
        <dsp:cNvSpPr/>
      </dsp:nvSpPr>
      <dsp:spPr>
        <a:xfrm>
          <a:off x="7822129" y="0"/>
          <a:ext cx="2444023" cy="7576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Franklin Gothic Medium Cond" panose="020B0606030402020204" pitchFamily="34" charset="0"/>
            </a:rPr>
            <a:t>Actuators</a:t>
          </a:r>
          <a:endParaRPr lang="en-US" sz="2000" b="0" kern="1200" dirty="0">
            <a:latin typeface="Franklin Gothic Medium Cond" panose="020B0606030402020204" pitchFamily="34" charset="0"/>
          </a:endParaRPr>
        </a:p>
      </dsp:txBody>
      <dsp:txXfrm>
        <a:off x="8200951" y="0"/>
        <a:ext cx="1686380" cy="75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9ADF2-AC43-400A-8E72-8679587DF3E0}">
      <dsp:nvSpPr>
        <dsp:cNvPr id="0" name=""/>
        <dsp:cNvSpPr/>
      </dsp:nvSpPr>
      <dsp:spPr>
        <a:xfrm>
          <a:off x="629246" y="2388"/>
          <a:ext cx="2007068" cy="160565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364475-56C3-4BE7-9F63-B8FBAB9C6B7C}">
      <dsp:nvSpPr>
        <dsp:cNvPr id="0" name=""/>
        <dsp:cNvSpPr/>
      </dsp:nvSpPr>
      <dsp:spPr>
        <a:xfrm>
          <a:off x="809882" y="1447477"/>
          <a:ext cx="1786290" cy="56197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ranklin Gothic Medium Cond" panose="020B0606030402020204" pitchFamily="34" charset="0"/>
            </a:rPr>
            <a:t>8051</a:t>
          </a:r>
          <a:endParaRPr lang="en-US" sz="2100" kern="1200" dirty="0">
            <a:latin typeface="Franklin Gothic Medium Cond" panose="020B0606030402020204" pitchFamily="34" charset="0"/>
          </a:endParaRPr>
        </a:p>
      </dsp:txBody>
      <dsp:txXfrm>
        <a:off x="809882" y="1447477"/>
        <a:ext cx="1786290" cy="561979"/>
      </dsp:txXfrm>
    </dsp:sp>
    <dsp:sp modelId="{F9D7E605-7525-4AF5-A222-DE2C3C7C516F}">
      <dsp:nvSpPr>
        <dsp:cNvPr id="0" name=""/>
        <dsp:cNvSpPr/>
      </dsp:nvSpPr>
      <dsp:spPr>
        <a:xfrm>
          <a:off x="2837021" y="2388"/>
          <a:ext cx="2007068" cy="160565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019DF3-0FD1-490D-9267-36D9F4F044B3}">
      <dsp:nvSpPr>
        <dsp:cNvPr id="0" name=""/>
        <dsp:cNvSpPr/>
      </dsp:nvSpPr>
      <dsp:spPr>
        <a:xfrm>
          <a:off x="3017658" y="1447477"/>
          <a:ext cx="1786290" cy="56197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ranklin Gothic Medium Cond" panose="020B0606030402020204" pitchFamily="34" charset="0"/>
            </a:rPr>
            <a:t>Raspberry Pi 3B</a:t>
          </a:r>
          <a:endParaRPr lang="en-US" sz="2100" kern="1200" dirty="0">
            <a:latin typeface="Franklin Gothic Medium Cond" panose="020B0606030402020204" pitchFamily="34" charset="0"/>
          </a:endParaRPr>
        </a:p>
      </dsp:txBody>
      <dsp:txXfrm>
        <a:off x="3017658" y="1447477"/>
        <a:ext cx="1786290" cy="561979"/>
      </dsp:txXfrm>
    </dsp:sp>
    <dsp:sp modelId="{AE3D93E9-3553-4054-8B0F-59AD8EEC43D8}">
      <dsp:nvSpPr>
        <dsp:cNvPr id="0" name=""/>
        <dsp:cNvSpPr/>
      </dsp:nvSpPr>
      <dsp:spPr>
        <a:xfrm>
          <a:off x="629246" y="2210163"/>
          <a:ext cx="2007068" cy="160565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251C0-86EF-49E2-984B-1F24E8CC79DD}">
      <dsp:nvSpPr>
        <dsp:cNvPr id="0" name=""/>
        <dsp:cNvSpPr/>
      </dsp:nvSpPr>
      <dsp:spPr>
        <a:xfrm>
          <a:off x="809882" y="3655252"/>
          <a:ext cx="1786290" cy="56197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ranklin Gothic Medium Cond" panose="020B0606030402020204" pitchFamily="34" charset="0"/>
            </a:rPr>
            <a:t>ARM Cortex M3</a:t>
          </a:r>
          <a:endParaRPr lang="en-US" sz="2100" kern="1200" dirty="0">
            <a:latin typeface="Franklin Gothic Medium Cond" panose="020B0606030402020204" pitchFamily="34" charset="0"/>
          </a:endParaRPr>
        </a:p>
      </dsp:txBody>
      <dsp:txXfrm>
        <a:off x="809882" y="3655252"/>
        <a:ext cx="1786290" cy="561979"/>
      </dsp:txXfrm>
    </dsp:sp>
    <dsp:sp modelId="{BD8AF0D8-7C66-402C-A764-D47AD0D816DF}">
      <dsp:nvSpPr>
        <dsp:cNvPr id="0" name=""/>
        <dsp:cNvSpPr/>
      </dsp:nvSpPr>
      <dsp:spPr>
        <a:xfrm>
          <a:off x="2837021" y="2210163"/>
          <a:ext cx="2007068" cy="160565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D9E0D0-65CD-43B7-B104-7B7A770F5716}">
      <dsp:nvSpPr>
        <dsp:cNvPr id="0" name=""/>
        <dsp:cNvSpPr/>
      </dsp:nvSpPr>
      <dsp:spPr>
        <a:xfrm>
          <a:off x="3017658" y="3655252"/>
          <a:ext cx="1786290" cy="56197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Franklin Gothic Medium Cond" panose="020B0606030402020204" pitchFamily="34" charset="0"/>
            </a:rPr>
            <a:t>Rugged Board</a:t>
          </a:r>
          <a:endParaRPr lang="en-US" sz="2100" kern="1200" dirty="0">
            <a:latin typeface="Franklin Gothic Medium Cond" panose="020B0606030402020204" pitchFamily="34" charset="0"/>
          </a:endParaRPr>
        </a:p>
      </dsp:txBody>
      <dsp:txXfrm>
        <a:off x="3017658" y="3655252"/>
        <a:ext cx="1786290" cy="561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566E-909B-4120-9936-49C2A9CD16DE}">
      <dsp:nvSpPr>
        <dsp:cNvPr id="0" name=""/>
        <dsp:cNvSpPr/>
      </dsp:nvSpPr>
      <dsp:spPr>
        <a:xfrm rot="5400000">
          <a:off x="585423" y="1592775"/>
          <a:ext cx="1069243" cy="177919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6247-CE76-458F-BA41-441C7209986B}">
      <dsp:nvSpPr>
        <dsp:cNvPr id="0" name=""/>
        <dsp:cNvSpPr/>
      </dsp:nvSpPr>
      <dsp:spPr>
        <a:xfrm>
          <a:off x="406939" y="2124371"/>
          <a:ext cx="1606268" cy="140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Franklin Gothic Medium Cond" panose="020B0606030402020204" pitchFamily="34" charset="0"/>
            </a:rPr>
            <a:t>Sem 3</a:t>
          </a:r>
          <a:endParaRPr lang="en-US" sz="18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Foundation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Microcontrollers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Linux, Embedded C</a:t>
          </a:r>
          <a:endParaRPr lang="en-US" sz="1400" kern="1200" dirty="0">
            <a:latin typeface="Franklin Gothic Medium Cond" panose="020B0606030402020204" pitchFamily="34" charset="0"/>
          </a:endParaRPr>
        </a:p>
      </dsp:txBody>
      <dsp:txXfrm>
        <a:off x="406939" y="2124371"/>
        <a:ext cx="1606268" cy="1407988"/>
      </dsp:txXfrm>
    </dsp:sp>
    <dsp:sp modelId="{9336C877-0E5B-423F-B41A-1B029A018834}">
      <dsp:nvSpPr>
        <dsp:cNvPr id="0" name=""/>
        <dsp:cNvSpPr/>
      </dsp:nvSpPr>
      <dsp:spPr>
        <a:xfrm>
          <a:off x="1710138" y="1461788"/>
          <a:ext cx="303069" cy="30306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44CB7-BDA3-410F-B7EC-162A923676E4}">
      <dsp:nvSpPr>
        <dsp:cNvPr id="0" name=""/>
        <dsp:cNvSpPr/>
      </dsp:nvSpPr>
      <dsp:spPr>
        <a:xfrm rot="5400000">
          <a:off x="2551809" y="1106190"/>
          <a:ext cx="1069243" cy="177919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A7D6-6747-4094-AE2A-8D61F2318DC9}">
      <dsp:nvSpPr>
        <dsp:cNvPr id="0" name=""/>
        <dsp:cNvSpPr/>
      </dsp:nvSpPr>
      <dsp:spPr>
        <a:xfrm>
          <a:off x="2373326" y="1637787"/>
          <a:ext cx="1606268" cy="140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Franklin Gothic Medium Cond" panose="020B0606030402020204" pitchFamily="34" charset="0"/>
            </a:rPr>
            <a:t>Sem 4</a:t>
          </a:r>
          <a:endParaRPr lang="en-US" sz="18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Communications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Networking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Franklin Gothic Medium Cond" panose="020B0606030402020204" pitchFamily="34" charset="0"/>
            </a:rPr>
            <a:t>Protocols</a:t>
          </a:r>
          <a:endParaRPr lang="en-US" sz="1400" kern="1200" dirty="0">
            <a:latin typeface="Franklin Gothic Medium Cond" panose="020B0606030402020204" pitchFamily="34" charset="0"/>
          </a:endParaRPr>
        </a:p>
      </dsp:txBody>
      <dsp:txXfrm>
        <a:off x="2373326" y="1637787"/>
        <a:ext cx="1606268" cy="1407988"/>
      </dsp:txXfrm>
    </dsp:sp>
    <dsp:sp modelId="{AE548073-7A1D-4701-BBDC-D581A0DA26C7}">
      <dsp:nvSpPr>
        <dsp:cNvPr id="0" name=""/>
        <dsp:cNvSpPr/>
      </dsp:nvSpPr>
      <dsp:spPr>
        <a:xfrm>
          <a:off x="3676525" y="975204"/>
          <a:ext cx="303069" cy="30306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0264A-5E49-4C33-8DB2-75AC5119883A}">
      <dsp:nvSpPr>
        <dsp:cNvPr id="0" name=""/>
        <dsp:cNvSpPr/>
      </dsp:nvSpPr>
      <dsp:spPr>
        <a:xfrm rot="5400000">
          <a:off x="4518195" y="619606"/>
          <a:ext cx="1069243" cy="177919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66A5-6871-4D24-AB25-9546A80F38F6}">
      <dsp:nvSpPr>
        <dsp:cNvPr id="0" name=""/>
        <dsp:cNvSpPr/>
      </dsp:nvSpPr>
      <dsp:spPr>
        <a:xfrm>
          <a:off x="4339712" y="1151203"/>
          <a:ext cx="1606268" cy="140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Franklin Gothic Medium Cond" panose="020B0606030402020204" pitchFamily="34" charset="0"/>
            </a:rPr>
            <a:t>Sem 5</a:t>
          </a:r>
          <a:endParaRPr lang="en-US" sz="18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SW Dev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Mobile &amp; Cloud</a:t>
          </a:r>
          <a:endParaRPr lang="en-US" sz="1400" kern="1200" dirty="0">
            <a:latin typeface="Franklin Gothic Medium Cond" panose="020B0606030402020204" pitchFamily="34" charset="0"/>
          </a:endParaRPr>
        </a:p>
      </dsp:txBody>
      <dsp:txXfrm>
        <a:off x="4339712" y="1151203"/>
        <a:ext cx="1606268" cy="1407988"/>
      </dsp:txXfrm>
    </dsp:sp>
    <dsp:sp modelId="{72CA9463-3C55-4471-BA6E-A729DCC670DC}">
      <dsp:nvSpPr>
        <dsp:cNvPr id="0" name=""/>
        <dsp:cNvSpPr/>
      </dsp:nvSpPr>
      <dsp:spPr>
        <a:xfrm>
          <a:off x="5642911" y="488620"/>
          <a:ext cx="303069" cy="30306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B1220-FDE6-414C-A317-40F61C9E2F20}">
      <dsp:nvSpPr>
        <dsp:cNvPr id="0" name=""/>
        <dsp:cNvSpPr/>
      </dsp:nvSpPr>
      <dsp:spPr>
        <a:xfrm rot="5400000">
          <a:off x="6484582" y="133022"/>
          <a:ext cx="1069243" cy="177919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8CEAF-F7CA-4C82-B10F-1BB1F0EAD43C}">
      <dsp:nvSpPr>
        <dsp:cNvPr id="0" name=""/>
        <dsp:cNvSpPr/>
      </dsp:nvSpPr>
      <dsp:spPr>
        <a:xfrm>
          <a:off x="6306098" y="664618"/>
          <a:ext cx="1606268" cy="140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Franklin Gothic Medium Cond" panose="020B0606030402020204" pitchFamily="34" charset="0"/>
            </a:rPr>
            <a:t>Sem 6</a:t>
          </a:r>
          <a:endParaRPr lang="en-US" sz="18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Machine learning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Analytics</a:t>
          </a:r>
          <a:endParaRPr lang="en-US" sz="1400" kern="1200" dirty="0">
            <a:latin typeface="Franklin Gothic Medium Cond" panose="020B0606030402020204" pitchFamily="34" charset="0"/>
          </a:endParaRPr>
        </a:p>
      </dsp:txBody>
      <dsp:txXfrm>
        <a:off x="6306098" y="664618"/>
        <a:ext cx="1606268" cy="1407988"/>
      </dsp:txXfrm>
    </dsp:sp>
    <dsp:sp modelId="{0C927DB2-5A21-48B9-AE26-5B06174E043A}">
      <dsp:nvSpPr>
        <dsp:cNvPr id="0" name=""/>
        <dsp:cNvSpPr/>
      </dsp:nvSpPr>
      <dsp:spPr>
        <a:xfrm>
          <a:off x="7609297" y="2036"/>
          <a:ext cx="303069" cy="30306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DF579-4B14-4332-8305-160A13BDDC61}">
      <dsp:nvSpPr>
        <dsp:cNvPr id="0" name=""/>
        <dsp:cNvSpPr/>
      </dsp:nvSpPr>
      <dsp:spPr>
        <a:xfrm rot="5400000">
          <a:off x="8450968" y="-353561"/>
          <a:ext cx="1069243" cy="177919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EFF0-7FAA-4E6B-83D7-253F7400A010}">
      <dsp:nvSpPr>
        <dsp:cNvPr id="0" name=""/>
        <dsp:cNvSpPr/>
      </dsp:nvSpPr>
      <dsp:spPr>
        <a:xfrm>
          <a:off x="8272485" y="178034"/>
          <a:ext cx="1606268" cy="140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Franklin Gothic Medium Cond" panose="020B0606030402020204" pitchFamily="34" charset="0"/>
            </a:rPr>
            <a:t>Sem 7</a:t>
          </a:r>
          <a:endParaRPr lang="en-US" sz="18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Industrial IoT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Security</a:t>
          </a:r>
          <a:endParaRPr lang="en-US" sz="1400" kern="1200" dirty="0">
            <a:latin typeface="Franklin Gothic Medium Cond" panose="020B06060304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Franklin Gothic Medium Cond" panose="020B0606030402020204" pitchFamily="34" charset="0"/>
            </a:rPr>
            <a:t>Deployment (Projects)</a:t>
          </a:r>
          <a:endParaRPr lang="en-US" sz="1400" kern="1200" dirty="0">
            <a:latin typeface="Franklin Gothic Medium Cond" panose="020B0606030402020204" pitchFamily="34" charset="0"/>
          </a:endParaRPr>
        </a:p>
      </dsp:txBody>
      <dsp:txXfrm>
        <a:off x="8272485" y="178034"/>
        <a:ext cx="1606268" cy="140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22C5-F593-4B72-BFEB-862510C85332}" type="datetimeFigureOut">
              <a:rPr lang="en-IN" smtClean="0"/>
              <a:pPr/>
              <a:t>23-09-2019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88DF8-0EA0-4435-AF81-30721D08AB8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1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268-4855-4DE6-9B35-B9FC0900CA74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76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07FE-7E9A-4647-81E9-58238E60E01F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6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A0B4-F43E-4074-8EC8-DA39AEBA4C14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7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Medium Cond" pitchFamily="34" charset="0"/>
              </a:defRPr>
            </a:lvl1pPr>
            <a:lvl2pPr>
              <a:defRPr>
                <a:latin typeface="Franklin Gothic Medium Cond" pitchFamily="34" charset="0"/>
              </a:defRPr>
            </a:lvl2pPr>
            <a:lvl3pPr>
              <a:defRPr>
                <a:latin typeface="Franklin Gothic Medium Cond" pitchFamily="34" charset="0"/>
              </a:defRPr>
            </a:lvl3pPr>
            <a:lvl4pPr>
              <a:defRPr>
                <a:latin typeface="Franklin Gothic Medium Cond" pitchFamily="34" charset="0"/>
              </a:defRPr>
            </a:lvl4pPr>
            <a:lvl5pPr>
              <a:defRPr>
                <a:latin typeface="Franklin Gothic Medium Cond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DFA9-9226-4EEE-8417-49416621B30D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69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0BF0-C386-4DEE-BD85-78284E875B7E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2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9B83-BD15-49BE-B36B-68F98B9E561D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9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EAC2-0376-4796-B6CA-E60245108BCC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23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0CA6-FD66-4C4B-AF2C-699AD7462A0E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8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080-D016-41F6-AEE6-F3CDB266A874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2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91D7-6AD1-403B-A701-44DB0FC0BCA0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7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878C-4CC9-4BC0-BB9D-0A739787AA59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C4FE-2BE9-44C6-BD86-208B9D7E1E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17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ghunandan.Srinath@nmit.ac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87" y="21804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itchFamily="34" charset="0"/>
              </a:rPr>
              <a:t>Welcome</a:t>
            </a:r>
            <a:br>
              <a:rPr lang="en-US" dirty="0" smtClean="0">
                <a:latin typeface="Franklin Gothic Medium Cond" pitchFamily="34" charset="0"/>
              </a:rPr>
            </a:br>
            <a:r>
              <a:rPr lang="en-US" sz="4000" dirty="0" smtClean="0">
                <a:latin typeface="Franklin Gothic Medium Cond" pitchFamily="34" charset="0"/>
              </a:rPr>
              <a:t>to the Center of Excellence on</a:t>
            </a:r>
            <a:r>
              <a:rPr lang="en-US" dirty="0" smtClean="0">
                <a:latin typeface="Franklin Gothic Medium Cond" pitchFamily="34" charset="0"/>
              </a:rPr>
              <a:t/>
            </a:r>
            <a:br>
              <a:rPr lang="en-US" dirty="0" smtClean="0">
                <a:latin typeface="Franklin Gothic Medium Cond" pitchFamily="34" charset="0"/>
              </a:rPr>
            </a:br>
            <a:r>
              <a:rPr lang="en-US" dirty="0" smtClean="0">
                <a:latin typeface="Franklin Gothic Medium Cond" pitchFamily="34" charset="0"/>
              </a:rPr>
              <a:t>Internet of Things</a:t>
            </a:r>
            <a:endParaRPr lang="en-US" dirty="0">
              <a:latin typeface="Franklin Gothic Medium Con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3" y="85440"/>
            <a:ext cx="9366068" cy="97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4887" y="515982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Franklin Gothic Medium Cond" panose="020B0606030402020204" pitchFamily="34" charset="0"/>
                <a:hlinkClick r:id="rId3"/>
              </a:rPr>
              <a:t>Raghunandan.Srinath</a:t>
            </a:r>
            <a:r>
              <a:rPr lang="en-US" sz="2000" dirty="0" smtClean="0">
                <a:latin typeface="Franklin Gothic Medium Cond" panose="020B0606030402020204" pitchFamily="34" charset="0"/>
                <a:hlinkClick r:id="rId3"/>
              </a:rPr>
              <a:t>@nmit.ac.in</a:t>
            </a:r>
            <a:r>
              <a:rPr lang="en-US" sz="2000" dirty="0" smtClean="0">
                <a:latin typeface="Franklin Gothic Medium Cond" panose="020B0606030402020204" pitchFamily="34" charset="0"/>
              </a:rPr>
              <a:t>, Professor, </a:t>
            </a:r>
            <a:r>
              <a:rPr lang="en-US" sz="2000" dirty="0" err="1" smtClean="0">
                <a:latin typeface="Franklin Gothic Medium Cond" panose="020B0606030402020204" pitchFamily="34" charset="0"/>
              </a:rPr>
              <a:t>Dept</a:t>
            </a:r>
            <a:r>
              <a:rPr lang="en-US" sz="2000" dirty="0" smtClean="0">
                <a:latin typeface="Franklin Gothic Medium Cond" panose="020B0606030402020204" pitchFamily="34" charset="0"/>
              </a:rPr>
              <a:t> of ECE </a:t>
            </a:r>
          </a:p>
          <a:p>
            <a:pPr algn="ctr"/>
            <a:r>
              <a:rPr lang="en-US" sz="2000" dirty="0" smtClean="0">
                <a:latin typeface="Franklin Gothic Medium Cond" panose="020B0606030402020204" pitchFamily="34" charset="0"/>
              </a:rPr>
              <a:t>Nitte Meenakshi Institute of Technology</a:t>
            </a:r>
            <a:endParaRPr lang="en-US" sz="20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aspects in most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1211"/>
            <a:ext cx="10515600" cy="3015752"/>
          </a:xfrm>
        </p:spPr>
        <p:txBody>
          <a:bodyPr/>
          <a:lstStyle/>
          <a:p>
            <a:r>
              <a:rPr lang="en-US" dirty="0" smtClean="0"/>
              <a:t>Specifics depend on the application</a:t>
            </a:r>
          </a:p>
          <a:p>
            <a:r>
              <a:rPr lang="en-US" dirty="0" smtClean="0"/>
              <a:t>Many applications involve Embedded Real-time systems, Cloud computing</a:t>
            </a:r>
          </a:p>
          <a:p>
            <a:r>
              <a:rPr lang="en-US" dirty="0" smtClean="0"/>
              <a:t>Microcontrollers</a:t>
            </a:r>
          </a:p>
          <a:p>
            <a:r>
              <a:rPr lang="en-US" dirty="0" smtClean="0"/>
              <a:t>Analytics – often involves Databases, Machine learning</a:t>
            </a:r>
          </a:p>
          <a:p>
            <a:r>
              <a:rPr lang="en-US" dirty="0" smtClean="0"/>
              <a:t>Distributed deployment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48FC566-93CD-47C8-B8A6-4FC1318AF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074138"/>
              </p:ext>
            </p:extLst>
          </p:nvPr>
        </p:nvGraphicFramePr>
        <p:xfrm>
          <a:off x="962297" y="1870075"/>
          <a:ext cx="10267406" cy="75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2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Computation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Microprocessors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Microcontrollers = MP + I/O Ports, RAM/ROM, Timers, …</a:t>
            </a:r>
            <a:endPara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Microcontroller </a:t>
            </a:r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Boards = MC + Peripherals, LCD, USB, Motor driver ICs, SD card slot, …</a:t>
            </a:r>
            <a:endPara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Edge </a:t>
            </a:r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computing</a:t>
            </a: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Parallel computing</a:t>
            </a:r>
            <a:endPara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CPU, DSP, Multi-core Processors, Graphics / Tensor Processing </a:t>
            </a:r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Units</a:t>
            </a:r>
            <a:endPara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Servers, Cloud </a:t>
            </a:r>
            <a:r>
              <a:rPr lang="en-US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services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11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50306190"/>
              </p:ext>
            </p:extLst>
          </p:nvPr>
        </p:nvGraphicFramePr>
        <p:xfrm>
          <a:off x="5551713" y="1632540"/>
          <a:ext cx="5473337" cy="421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Python, Embedded C, …</a:t>
            </a:r>
          </a:p>
          <a:p>
            <a:r>
              <a:rPr lang="en-US" dirty="0" smtClean="0"/>
              <a:t>Linux (RTOS)</a:t>
            </a:r>
          </a:p>
          <a:p>
            <a:r>
              <a:rPr lang="en-US" dirty="0" smtClean="0"/>
              <a:t>Processor-dependent Programming, Compilers, IDE, …</a:t>
            </a:r>
          </a:p>
          <a:p>
            <a:r>
              <a:rPr lang="en-US" dirty="0" smtClean="0"/>
              <a:t>Microcontrollers + Sensors + Actuators + Network elements + 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Accessing cloud services – example: Amazon Web Services</a:t>
            </a:r>
          </a:p>
          <a:p>
            <a:r>
              <a:rPr lang="en-US" dirty="0" smtClean="0"/>
              <a:t>Analytics … often using </a:t>
            </a:r>
            <a:r>
              <a:rPr lang="en-US" dirty="0" smtClean="0"/>
              <a:t>Machine Learning algorithms / libraries /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&amp;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makes anything a “Thing” in the Internet of Things</a:t>
            </a:r>
          </a:p>
          <a:p>
            <a:r>
              <a:rPr lang="en-US" dirty="0" smtClean="0"/>
              <a:t>RFID, BT, Wi-Fi, ZigBee, USB, IPv4/IPv6, …</a:t>
            </a:r>
          </a:p>
          <a:p>
            <a:r>
              <a:rPr lang="en-US" dirty="0" smtClean="0"/>
              <a:t>Network protocols</a:t>
            </a:r>
          </a:p>
          <a:p>
            <a:r>
              <a:rPr lang="en-US" dirty="0" smtClean="0"/>
              <a:t>Machine-to-Machine communication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5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" y="88900"/>
            <a:ext cx="6660920" cy="66325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847C-AD0F-411D-B936-AA8303F5B7F5}" type="slidenum">
              <a:rPr lang="en-US" smtClean="0">
                <a:latin typeface="Franklin Gothic Medium Cond" panose="020B0606030402020204" pitchFamily="34" charset="0"/>
              </a:rPr>
              <a:t>14</a:t>
            </a:fld>
            <a:endParaRPr lang="en-US">
              <a:latin typeface="Franklin Gothic Medium Cond" panose="020B0606030402020204" pitchFamily="34" charset="0"/>
            </a:endParaRPr>
          </a:p>
        </p:txBody>
      </p:sp>
      <p:pic>
        <p:nvPicPr>
          <p:cNvPr id="2052" name="Picture 4" descr="Image result for internet of things cartoon stud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88900"/>
            <a:ext cx="5219700" cy="66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Very dynamic environment</a:t>
            </a:r>
          </a:p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5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full 5-Sem program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85382"/>
              </p:ext>
            </p:extLst>
          </p:nvPr>
        </p:nvGraphicFramePr>
        <p:xfrm>
          <a:off x="977900" y="1241425"/>
          <a:ext cx="10109200" cy="353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77900" y="4647116"/>
            <a:ext cx="101092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Entirely Hands-on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Regular talks &amp; Project reviews by Industry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Competitions</a:t>
            </a:r>
          </a:p>
        </p:txBody>
      </p:sp>
    </p:spTree>
    <p:extLst>
      <p:ext uri="{BB962C8B-B14F-4D97-AF65-F5344CB8AC3E}">
        <p14:creationId xmlns:p14="http://schemas.microsoft.com/office/powerpoint/2010/main" val="16734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first Semester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17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33487"/>
              </p:ext>
            </p:extLst>
          </p:nvPr>
        </p:nvGraphicFramePr>
        <p:xfrm>
          <a:off x="838200" y="1690688"/>
          <a:ext cx="10515601" cy="335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217611345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48878937"/>
                    </a:ext>
                  </a:extLst>
                </a:gridCol>
                <a:gridCol w="4597401">
                  <a:extLst>
                    <a:ext uri="{9D8B030D-6E8A-4147-A177-3AD203B41FA5}">
                      <a16:colId xmlns:a16="http://schemas.microsoft.com/office/drawing/2014/main" val="1135091289"/>
                    </a:ext>
                  </a:extLst>
                </a:gridCol>
              </a:tblGrid>
              <a:tr h="837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Introduction</a:t>
                      </a:r>
                      <a:r>
                        <a:rPr lang="en-US" sz="2000" b="0" baseline="0" dirty="0" smtClean="0">
                          <a:latin typeface="Franklin Gothic Medium Cond" panose="020B0606030402020204" pitchFamily="34" charset="0"/>
                        </a:rPr>
                        <a:t> to Internet of Things</a:t>
                      </a:r>
                      <a:endParaRPr lang="en-US" sz="2000" b="0" dirty="0" smtClean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9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Lead Faculty: Dr Venkatesh Rao</a:t>
                      </a:r>
                    </a:p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Professor, </a:t>
                      </a:r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Dept</a:t>
                      </a: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 of CSE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34385"/>
                  </a:ext>
                </a:extLst>
              </a:tr>
              <a:tr h="837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Introduction</a:t>
                      </a:r>
                      <a:r>
                        <a:rPr lang="en-US" sz="2000" b="0" baseline="0" dirty="0" smtClean="0">
                          <a:latin typeface="Franklin Gothic Medium Cond" panose="020B0606030402020204" pitchFamily="34" charset="0"/>
                        </a:rPr>
                        <a:t> to Operating Systems, Linux, GitHub</a:t>
                      </a:r>
                      <a:endParaRPr lang="en-US" sz="2000" b="0" dirty="0" smtClean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6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Lead Faculty: Dr Sanjay</a:t>
                      </a:r>
                    </a:p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Professor, </a:t>
                      </a:r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Dept</a:t>
                      </a: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 of ISE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55531"/>
                  </a:ext>
                </a:extLst>
              </a:tr>
              <a:tr h="837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Microcontrollers, ARM, Embedded C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36 Hours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Lead Faculty: Prof</a:t>
                      </a:r>
                      <a:r>
                        <a:rPr lang="en-US" sz="2000" b="0" baseline="0" dirty="0" smtClean="0">
                          <a:latin typeface="Franklin Gothic Medium Cond" panose="020B06060304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Franklin Gothic Medium Cond" panose="020B0606030402020204" pitchFamily="34" charset="0"/>
                        </a:rPr>
                        <a:t>Sankar</a:t>
                      </a:r>
                      <a:r>
                        <a:rPr lang="en-US" sz="2000" b="0" baseline="0" dirty="0" smtClean="0">
                          <a:latin typeface="Franklin Gothic Medium Cond" panose="020B0606030402020204" pitchFamily="34" charset="0"/>
                        </a:rPr>
                        <a:t>, Prof Sitaram Yaji</a:t>
                      </a:r>
                      <a:endParaRPr lang="en-US" sz="2000" b="0" dirty="0" smtClean="0">
                        <a:latin typeface="Franklin Gothic Medium Cond" panose="020B0606030402020204" pitchFamily="34" charset="0"/>
                      </a:endParaRPr>
                    </a:p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Professors, </a:t>
                      </a:r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Dept</a:t>
                      </a: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 of ECE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95173"/>
                  </a:ext>
                </a:extLst>
              </a:tr>
              <a:tr h="837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Data structures</a:t>
                      </a:r>
                      <a:r>
                        <a:rPr lang="en-US" sz="2000" b="0" baseline="0" dirty="0" smtClean="0">
                          <a:latin typeface="Franklin Gothic Medium Cond" panose="020B0606030402020204" pitchFamily="34" charset="0"/>
                        </a:rPr>
                        <a:t> and Algorithms for IoT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1 Hour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Lead Faculty: Dr </a:t>
                      </a:r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Madhu</a:t>
                      </a:r>
                      <a:endParaRPr lang="en-US" sz="2000" b="0" dirty="0" smtClean="0">
                        <a:latin typeface="Franklin Gothic Medium Cond" panose="020B0606030402020204" pitchFamily="34" charset="0"/>
                      </a:endParaRPr>
                    </a:p>
                    <a:p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Assoc</a:t>
                      </a: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 Prof, </a:t>
                      </a:r>
                      <a:r>
                        <a:rPr lang="en-US" sz="2000" b="0" dirty="0" err="1" smtClean="0">
                          <a:latin typeface="Franklin Gothic Medium Cond" panose="020B0606030402020204" pitchFamily="34" charset="0"/>
                        </a:rPr>
                        <a:t>Dept</a:t>
                      </a:r>
                      <a:r>
                        <a:rPr lang="en-US" sz="2000" b="0" dirty="0" smtClean="0">
                          <a:latin typeface="Franklin Gothic Medium Cond" panose="020B0606030402020204" pitchFamily="34" charset="0"/>
                        </a:rPr>
                        <a:t> of ISE</a:t>
                      </a:r>
                      <a:endParaRPr lang="en-US" sz="2000" b="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82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What is expected of you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Practice programming always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Go deeper than ready-made libraries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Get friendly with Linux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Get close to </a:t>
            </a:r>
            <a:r>
              <a:rPr lang="en-US" dirty="0" smtClean="0">
                <a:latin typeface="Franklin Gothic Medium Cond" panose="020B0606030402020204" pitchFamily="34" charset="0"/>
              </a:rPr>
              <a:t>hardware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Projects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endParaRPr lang="en-US" dirty="0" smtClean="0">
              <a:latin typeface="Franklin Gothic Medium Cond" panose="020B06060304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Hard </a:t>
            </a:r>
            <a:r>
              <a:rPr lang="en-US" dirty="0" smtClean="0">
                <a:latin typeface="Franklin Gothic Medium Cond" panose="020B0606030402020204" pitchFamily="34" charset="0"/>
              </a:rPr>
              <a:t>work, beyond </a:t>
            </a:r>
            <a:r>
              <a:rPr lang="en-US" dirty="0" smtClean="0">
                <a:latin typeface="Franklin Gothic Medium Cond" panose="020B0606030402020204" pitchFamily="34" charset="0"/>
              </a:rPr>
              <a:t>normal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Spirit of doing / making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Team work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Interact with Industry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Keep an eye on Tech trends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Communication – oral and written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Competitive spirit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18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847C-AD0F-411D-B936-AA8303F5B7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67" y="2294668"/>
            <a:ext cx="3269480" cy="2754762"/>
          </a:xfrm>
          <a:prstGeom prst="rect">
            <a:avLst/>
          </a:prstGeom>
        </p:spPr>
      </p:pic>
      <p:pic>
        <p:nvPicPr>
          <p:cNvPr id="6" name="Picture 2" descr="Image result for iot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2" y="785677"/>
            <a:ext cx="5868171" cy="58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Internet of Things?</a:t>
            </a:r>
          </a:p>
          <a:p>
            <a:r>
              <a:rPr lang="en-US" dirty="0" smtClean="0"/>
              <a:t>A few Applications</a:t>
            </a:r>
          </a:p>
          <a:p>
            <a:r>
              <a:rPr lang="en-US" dirty="0" smtClean="0"/>
              <a:t>Some Technology enablers</a:t>
            </a:r>
          </a:p>
          <a:p>
            <a:r>
              <a:rPr lang="en-US" dirty="0" smtClean="0"/>
              <a:t>What you will learn in this 5-Sem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6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 of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– connected computing nodes</a:t>
            </a:r>
          </a:p>
          <a:p>
            <a:r>
              <a:rPr lang="en-US" dirty="0" smtClean="0"/>
              <a:t>Internet of Things – Everything is connected</a:t>
            </a:r>
          </a:p>
          <a:p>
            <a:r>
              <a:rPr lang="en-US" dirty="0" smtClean="0"/>
              <a:t>Sensors &amp; Actuators – connect to the physical world</a:t>
            </a:r>
          </a:p>
          <a:p>
            <a:r>
              <a:rPr lang="en-US" dirty="0" smtClean="0"/>
              <a:t>Miniaturization, Connection, Automation</a:t>
            </a:r>
          </a:p>
          <a:p>
            <a:r>
              <a:rPr lang="en-US" dirty="0" smtClean="0"/>
              <a:t>Billions of sensors / devices</a:t>
            </a:r>
          </a:p>
          <a:p>
            <a:r>
              <a:rPr lang="en-US" dirty="0" smtClean="0"/>
              <a:t>Widespread deployment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3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Examples of IoT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Smart home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Intelligence, Automation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Home controller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Comfort, Saving energy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Building Energy Management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Remote management</a:t>
            </a:r>
          </a:p>
          <a:p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5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pic>
        <p:nvPicPr>
          <p:cNvPr id="3074" name="Picture 2" descr="Image result for io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833" y="1796323"/>
            <a:ext cx="5265967" cy="43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ot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78" y="726478"/>
            <a:ext cx="7701470" cy="49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Smart Cars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ADAS – Advanced Driver </a:t>
            </a:r>
            <a:br>
              <a:rPr lang="en-US" dirty="0" smtClean="0">
                <a:latin typeface="Franklin Gothic Medium Cond" panose="020B0606030402020204" pitchFamily="34" charset="0"/>
              </a:rPr>
            </a:br>
            <a:r>
              <a:rPr lang="en-US" dirty="0" smtClean="0">
                <a:latin typeface="Franklin Gothic Medium Cond" panose="020B0606030402020204" pitchFamily="34" charset="0"/>
              </a:rPr>
              <a:t>Assistance Systems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Autonomous Cars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Smart Transportation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Vehicle-to-Vehicle </a:t>
            </a:r>
            <a:br>
              <a:rPr lang="en-US" dirty="0" smtClean="0">
                <a:latin typeface="Franklin Gothic Medium Cond" panose="020B0606030402020204" pitchFamily="34" charset="0"/>
              </a:rPr>
            </a:br>
            <a:r>
              <a:rPr lang="en-US" dirty="0" smtClean="0">
                <a:latin typeface="Franklin Gothic Medium Cond" panose="020B0606030402020204" pitchFamily="34" charset="0"/>
              </a:rPr>
              <a:t>Communication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Infotainment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6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83" y="1021562"/>
            <a:ext cx="8353697" cy="524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Smart healthcare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Sensors – ECG, EEG, </a:t>
            </a:r>
            <a:br>
              <a:rPr lang="en-US" dirty="0" smtClean="0">
                <a:latin typeface="Franklin Gothic Medium Cond" panose="020B0606030402020204" pitchFamily="34" charset="0"/>
              </a:rPr>
            </a:br>
            <a:r>
              <a:rPr lang="en-US" dirty="0" smtClean="0">
                <a:latin typeface="Franklin Gothic Medium Cond" panose="020B0606030402020204" pitchFamily="34" charset="0"/>
              </a:rPr>
              <a:t>Temperature, BP, …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Assistance to Patients, </a:t>
            </a:r>
            <a:br>
              <a:rPr lang="en-US" dirty="0" smtClean="0">
                <a:latin typeface="Franklin Gothic Medium Cond" panose="020B0606030402020204" pitchFamily="34" charset="0"/>
              </a:rPr>
            </a:br>
            <a:r>
              <a:rPr lang="en-US" dirty="0" smtClean="0">
                <a:latin typeface="Franklin Gothic Medium Cond" panose="020B0606030402020204" pitchFamily="34" charset="0"/>
              </a:rPr>
              <a:t>Doctors, Elderly, …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Fitness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Remote care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Smart ambulance </a:t>
            </a:r>
            <a:br>
              <a:rPr lang="en-US" dirty="0" smtClean="0">
                <a:latin typeface="Franklin Gothic Medium Cond" panose="020B0606030402020204" pitchFamily="34" charset="0"/>
              </a:rPr>
            </a:br>
            <a:r>
              <a:rPr lang="en-US" dirty="0" smtClean="0">
                <a:latin typeface="Franklin Gothic Medium Cond" panose="020B0606030402020204" pitchFamily="34" charset="0"/>
              </a:rPr>
              <a:t>services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7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Smart agriculture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Sensors – soil characteristics, moisture, temperature, water level, flow, ...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Assistance to farmers</a:t>
            </a:r>
          </a:p>
          <a:p>
            <a:r>
              <a:rPr lang="en-US" dirty="0" smtClean="0">
                <a:latin typeface="Franklin Gothic Medium Cond" panose="020B0606030402020204" pitchFamily="34" charset="0"/>
              </a:rPr>
              <a:t>Yield enhancement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>
                <a:latin typeface="Franklin Gothic Medium Cond" panose="020B0606030402020204" pitchFamily="34" charset="0"/>
              </a:rPr>
              <a:pPr/>
              <a:t>23-Sep-19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Franklin Gothic Medium Cond" panose="020B0606030402020204" pitchFamily="34" charset="0"/>
              </a:rPr>
              <a:t>IoT-CoE - Nitte Meenakshi Institute of Technology</a:t>
            </a:r>
            <a:endParaRPr lang="en-IN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>
                <a:latin typeface="Franklin Gothic Medium Cond" panose="020B0606030402020204" pitchFamily="34" charset="0"/>
              </a:rPr>
              <a:pPr/>
              <a:t>8</a:t>
            </a:fld>
            <a:endParaRPr lang="en-IN" dirty="0">
              <a:latin typeface="Franklin Gothic Medium Cond" panose="020B0606030402020204" pitchFamily="34" charset="0"/>
            </a:endParaRPr>
          </a:p>
        </p:txBody>
      </p:sp>
      <p:pic>
        <p:nvPicPr>
          <p:cNvPr id="4098" name="Picture 2" descr="IoT Applications in Agri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81" y="80783"/>
            <a:ext cx="3730713" cy="27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81" y="2825707"/>
            <a:ext cx="3730713" cy="34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Smart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energy</a:t>
            </a:r>
          </a:p>
          <a:p>
            <a:r>
              <a:rPr lang="en-US" dirty="0" smtClean="0"/>
              <a:t>Smart manufacturing</a:t>
            </a:r>
          </a:p>
          <a:p>
            <a:r>
              <a:rPr lang="en-US" dirty="0" smtClean="0"/>
              <a:t>Smart water management</a:t>
            </a:r>
          </a:p>
          <a:p>
            <a:r>
              <a:rPr lang="en-US" dirty="0" smtClean="0"/>
              <a:t>Smart pollution control</a:t>
            </a:r>
          </a:p>
          <a:p>
            <a:r>
              <a:rPr lang="en-US" dirty="0" smtClean="0"/>
              <a:t>Smart waste management</a:t>
            </a:r>
          </a:p>
          <a:p>
            <a:r>
              <a:rPr lang="en-US" dirty="0" smtClean="0"/>
              <a:t>Smart cities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6FFA-C447-4082-9C2E-377C8EDD47D6}" type="datetime5">
              <a:rPr lang="en-IN" smtClean="0"/>
              <a:pPr/>
              <a:t>23-Sep-19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IoT-CoE - Nitte Meenakshi Institute of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C4FE-2BE9-44C6-BD86-208B9D7E1EB3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68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677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Franklin Gothic Medium Cond</vt:lpstr>
      <vt:lpstr>Wingdings</vt:lpstr>
      <vt:lpstr>Office Theme</vt:lpstr>
      <vt:lpstr>Welcome to the Center of Excellence on Internet of Things</vt:lpstr>
      <vt:lpstr>Plan for this session</vt:lpstr>
      <vt:lpstr>What is the Internet of Things?</vt:lpstr>
      <vt:lpstr>Examples of IoT Applications</vt:lpstr>
      <vt:lpstr>Smart home</vt:lpstr>
      <vt:lpstr>Smart Cars</vt:lpstr>
      <vt:lpstr>Smart healthcare</vt:lpstr>
      <vt:lpstr>Smart agriculture</vt:lpstr>
      <vt:lpstr>Some other Smart applications</vt:lpstr>
      <vt:lpstr>Typical aspects in most applications</vt:lpstr>
      <vt:lpstr>Computation</vt:lpstr>
      <vt:lpstr>Development</vt:lpstr>
      <vt:lpstr>Connectivity &amp; Networking</vt:lpstr>
      <vt:lpstr>PowerPoint Presentation</vt:lpstr>
      <vt:lpstr>Challenges</vt:lpstr>
      <vt:lpstr>Plan for the full 5-Sem program</vt:lpstr>
      <vt:lpstr>Plan for the first Semester</vt:lpstr>
      <vt:lpstr>What is expected of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MV</dc:creator>
  <cp:lastModifiedBy>Raghunandan Srinath</cp:lastModifiedBy>
  <cp:revision>163</cp:revision>
  <dcterms:created xsi:type="dcterms:W3CDTF">2019-09-02T01:38:41Z</dcterms:created>
  <dcterms:modified xsi:type="dcterms:W3CDTF">2019-09-23T03:45:56Z</dcterms:modified>
</cp:coreProperties>
</file>