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6371-B516-0329-B2FF-CD30C919A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A2F776-4027-CC66-A8DA-4C5E74994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6CC2F-CAEC-EC66-E3FF-FDA32993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03AEE-FB6E-ACCA-5167-BA4D7542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352C22-AF23-B733-735A-198880B1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29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F35F2-3019-6816-A366-C3D21978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BBFF3E-F9F2-3E40-C304-F3201AE94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09E751-4BC6-2E20-921C-6B64ECDE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296AFF-3E35-E441-1D91-E5517EE7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CD3E3-4EA7-76DA-3972-456D3061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80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BD148D-AB2D-DB68-B1C7-D4B9DFEFA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A348BE-26E9-1E7E-BE63-5947C1F9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6095C-C851-2532-96E2-8470EB5D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D2480-AB70-E9A8-1179-21C0175F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46E35-BF3F-DABA-901B-EBB1D643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704F5-16A8-C987-7654-1AE6EC99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9D192-1C8A-135D-2983-ED59D2006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490C0A-3A3A-59BD-E203-3FB2E4B2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5F697-E0D7-7495-B0D1-412C1DA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A4AB3-7AD5-4E84-9F87-524E2878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06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AE989-708B-B71E-1CD9-E142C69D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7E05E4-4995-28DA-1276-79257E60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6A3AF-380D-DBB5-4E4D-10769BC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CD3F10-431E-D458-7774-9748DAB6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57877C-0F38-0A1D-D805-5DCC4FDE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7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E9F39-8AF5-B2B2-993C-BEF8AB4D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D2DDB-957F-23CA-EA3A-7D0A3527A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16DE02-8ED3-04BA-A468-9E7D0A147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85BD36-9C82-88DC-216F-6BA5D5FE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56D520-E160-BE98-774C-D1E6FB01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B82145-3883-F5F1-A287-2C86C42D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E17D1-336F-F87C-B8CA-6AE1C2BF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7EB81-AFAA-A57E-F3A1-CE0CF68B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B39252-8649-893F-6A75-EAF0FB0D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A102E9-0C2F-5BB0-19A9-21A4AAF2D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BCC070-D635-BC86-71D5-E5FB9554B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4AD707-2C03-F49B-50CB-7BEA9FE3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8539EE-ADFD-2E12-0373-0AE8437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246DCF-7E32-EDD0-441F-BA2F0210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6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4124-4EB2-3182-E40E-A4D02719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F1A467-02D2-F96F-67FE-98C5F89B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0D6A52-E71E-D6F0-02EF-EDCC098F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90AC51-D6AD-01A7-5C67-4347891E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05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368BE8-552D-4611-A262-496EC022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A81D92-1A7B-71ED-49C1-3886E5A1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BDCF69-9E58-3F2D-6BCD-C65E5E86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10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B7118-DE10-EE7F-21B5-C4F6C111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D366F-967B-BDEF-F43C-55AB1B6B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B7E4BD-7316-BDB1-9AFF-AE4A7FB9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E115E3-6FA2-D19A-7A8B-FA4AE03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E89DA1-8DEF-6B06-8DB9-4B83B9AC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BB23AF-E166-F612-5F10-8F4F0085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90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332C1-AF04-35C3-8BF3-8807EBAB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434608-1F8A-369D-BE14-502D6CF22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54FE72-C61E-9B9C-03D8-A8771570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BAFF6A-022D-44B8-7821-BFC3D7B4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672A5B-2056-1299-460A-CC5C12EA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29F821-0EEE-8FAB-20BD-F22103D5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8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C4E601-05D2-2A07-990C-CC96C08C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35D934-E820-05CE-E156-0DD61CF8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E7BD76-F0D0-C4F4-F5BD-69657BF64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31685-AFAA-4642-BCA2-CCF4DD0DAB6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3E784-462D-18E0-52E8-420DF3ED0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AEF4D-3FB4-B9BC-97C4-0BDED7706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7D6D-26A3-4E1E-BC2C-1F64AD1EE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8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elhalice/CP2eJr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C7AEF-04D1-6454-E9A9-6BE4819A8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4917"/>
            <a:ext cx="12192000" cy="2218545"/>
          </a:xfrm>
          <a:effectLst>
            <a:outerShdw blurRad="63500" sx="102000" sy="102000" algn="ctr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Orbitron" pitchFamily="2" charset="0"/>
                <a:cs typeface="Times New Roman" panose="02020603050405020304" pitchFamily="18" charset="0"/>
              </a:rPr>
              <a:t>CASE DO NÚCLEO DE DESENVOLVIMENTO</a:t>
            </a:r>
            <a:endParaRPr lang="pt-BR" dirty="0">
              <a:solidFill>
                <a:schemeClr val="bg1"/>
              </a:solidFill>
              <a:latin typeface="Orbitron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686B064-9AD5-512C-EE73-1B7984E310E4}"/>
              </a:ext>
            </a:extLst>
          </p:cNvPr>
          <p:cNvSpPr txBox="1">
            <a:spLocks/>
          </p:cNvSpPr>
          <p:nvPr/>
        </p:nvSpPr>
        <p:spPr>
          <a:xfrm>
            <a:off x="7017895" y="5688767"/>
            <a:ext cx="4959246" cy="47468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  <a:latin typeface="Titillium Web" panose="00000500000000000000" pitchFamily="2" charset="0"/>
              </a:rPr>
              <a:t>Alice de Lorenzo Coelho</a:t>
            </a:r>
            <a:endParaRPr lang="pt-BR" sz="3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6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C7AEF-04D1-6454-E9A9-6BE4819A8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4917"/>
            <a:ext cx="12192000" cy="2218545"/>
          </a:xfrm>
          <a:effectLst>
            <a:outerShdw blurRad="63500" sx="102000" sy="102000" algn="ctr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Orbitron" pitchFamily="2" charset="0"/>
                <a:cs typeface="Times New Roman" panose="02020603050405020304" pitchFamily="18" charset="0"/>
              </a:rPr>
              <a:t>CASE DO NÚCLEO DE DESENVOLVIMENTO</a:t>
            </a:r>
            <a:endParaRPr lang="pt-BR" dirty="0">
              <a:solidFill>
                <a:schemeClr val="bg1"/>
              </a:solidFill>
              <a:latin typeface="Orbitron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686B064-9AD5-512C-EE73-1B7984E310E4}"/>
              </a:ext>
            </a:extLst>
          </p:cNvPr>
          <p:cNvSpPr txBox="1">
            <a:spLocks/>
          </p:cNvSpPr>
          <p:nvPr/>
        </p:nvSpPr>
        <p:spPr>
          <a:xfrm>
            <a:off x="7017895" y="5688767"/>
            <a:ext cx="4959246" cy="47468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1"/>
                </a:solidFill>
                <a:latin typeface="Titillium Web" panose="00000500000000000000" pitchFamily="2" charset="0"/>
              </a:rPr>
              <a:t>Número 3</a:t>
            </a:r>
            <a:endParaRPr lang="pt-BR" sz="32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C7AEF-04D1-6454-E9A9-6BE4819A8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99213"/>
          </a:xfrm>
          <a:effectLst>
            <a:outerShdw blurRad="63500" sx="102000" sy="102000" algn="ctr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Orbitron" pitchFamily="2" charset="0"/>
                <a:cs typeface="Times New Roman" panose="02020603050405020304" pitchFamily="18" charset="0"/>
              </a:rPr>
              <a:t>Parte Prática</a:t>
            </a:r>
            <a:endParaRPr lang="pt-BR" dirty="0">
              <a:solidFill>
                <a:schemeClr val="bg1"/>
              </a:solidFill>
              <a:latin typeface="Orbitron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686B064-9AD5-512C-EE73-1B7984E310E4}"/>
              </a:ext>
            </a:extLst>
          </p:cNvPr>
          <p:cNvSpPr txBox="1">
            <a:spLocks/>
          </p:cNvSpPr>
          <p:nvPr/>
        </p:nvSpPr>
        <p:spPr>
          <a:xfrm>
            <a:off x="374754" y="1881266"/>
            <a:ext cx="11197653" cy="45345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O professor Renzo, coordenador dos cursos de Engenharia da Computação e de Engenharia de Software, entrou em contato com a CP2eJr para desenvolver o site da </a:t>
            </a:r>
            <a:r>
              <a:rPr lang="pt-BR" sz="2800" b="1" dirty="0" err="1">
                <a:solidFill>
                  <a:schemeClr val="bg1"/>
                </a:solidFill>
                <a:latin typeface="Titillium Web" panose="00000500000000000000" pitchFamily="2" charset="0"/>
              </a:rPr>
              <a:t>SeComp</a:t>
            </a:r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 (Semana da Computação).</a:t>
            </a:r>
          </a:p>
          <a:p>
            <a:pPr algn="just"/>
            <a:endParaRPr lang="pt-BR" sz="28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algn="just"/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O designer finalizou sua atividade, e agora é o momento de você, desenvolvedor(a) do Núcleo de Desenvolvimento, transformar o design em código. A escolha da tecnologia fica a seu critério, podendo ser em HTML, CSS e JavaScript ou em </a:t>
            </a:r>
            <a:r>
              <a:rPr lang="pt-BR" sz="2800" b="1" dirty="0" err="1">
                <a:solidFill>
                  <a:schemeClr val="bg1"/>
                </a:solidFill>
                <a:latin typeface="Titillium Web" panose="00000500000000000000" pitchFamily="2" charset="0"/>
              </a:rPr>
              <a:t>React</a:t>
            </a:r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, e a entrega do projeto deve ser feita no GitHub.</a:t>
            </a:r>
          </a:p>
          <a:p>
            <a:pPr algn="just"/>
            <a:endParaRPr lang="pt-BR" sz="28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algn="just"/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O design está disponível no </a:t>
            </a:r>
            <a:r>
              <a:rPr lang="pt-BR" sz="2800" b="1" dirty="0" err="1">
                <a:solidFill>
                  <a:schemeClr val="bg1"/>
                </a:solidFill>
                <a:latin typeface="Titillium Web" panose="00000500000000000000" pitchFamily="2" charset="0"/>
              </a:rPr>
              <a:t>Figma</a:t>
            </a:r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, e as imagens necessárias, no Google Drive.</a:t>
            </a:r>
            <a:endParaRPr lang="pt-BR" sz="28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C7AEF-04D1-6454-E9A9-6BE4819A8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99213"/>
          </a:xfrm>
          <a:effectLst>
            <a:outerShdw blurRad="63500" sx="102000" sy="102000" algn="ctr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Orbitron" pitchFamily="2" charset="0"/>
                <a:cs typeface="Times New Roman" panose="02020603050405020304" pitchFamily="18" charset="0"/>
              </a:rPr>
              <a:t>Parte Estratégica</a:t>
            </a:r>
            <a:endParaRPr lang="pt-BR" dirty="0">
              <a:solidFill>
                <a:schemeClr val="bg1"/>
              </a:solidFill>
              <a:latin typeface="Orbitron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686B064-9AD5-512C-EE73-1B7984E310E4}"/>
              </a:ext>
            </a:extLst>
          </p:cNvPr>
          <p:cNvSpPr txBox="1">
            <a:spLocks/>
          </p:cNvSpPr>
          <p:nvPr/>
        </p:nvSpPr>
        <p:spPr>
          <a:xfrm>
            <a:off x="374754" y="1881266"/>
            <a:ext cx="11197653" cy="45345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Suponha que você é o(a) gerente de um projeto do Núcleo de Desenvolvimento, responsável por garantir que ele seja entregue com qualidade e dentro do tempo previsto no contrato. No entanto, devido a problemas internos do time, o projeto se encontra atrasado e seu time está desmotivado. Como você solucionaria essa questão?</a:t>
            </a:r>
          </a:p>
          <a:p>
            <a:pPr algn="just"/>
            <a:endParaRPr lang="pt-BR" sz="2800" b="1" dirty="0">
              <a:solidFill>
                <a:schemeClr val="bg1"/>
              </a:solidFill>
              <a:latin typeface="Titillium Web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Identificar a causa raiz do problema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Reorganizar o trabalho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Envolver a equipe na solução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Fornecer feedback constante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Titillium Web" panose="00000500000000000000" pitchFamily="2" charset="0"/>
              </a:rPr>
              <a:t>Criar um ambiente positivo</a:t>
            </a:r>
          </a:p>
        </p:txBody>
      </p:sp>
    </p:spTree>
    <p:extLst>
      <p:ext uri="{BB962C8B-B14F-4D97-AF65-F5344CB8AC3E}">
        <p14:creationId xmlns:p14="http://schemas.microsoft.com/office/powerpoint/2010/main" val="421476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C7AEF-04D1-6454-E9A9-6BE4819A8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28701"/>
            <a:ext cx="12192000" cy="1000597"/>
          </a:xfrm>
          <a:effectLst>
            <a:outerShdw blurRad="63500" sx="102000" sy="102000" algn="ctr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Orbitron" pitchFamily="2" charset="0"/>
                <a:cs typeface="Times New Roman" panose="02020603050405020304" pitchFamily="18" charset="0"/>
              </a:rPr>
              <a:t>CODIGIN?</a:t>
            </a:r>
            <a:endParaRPr lang="pt-BR" dirty="0">
              <a:solidFill>
                <a:schemeClr val="bg1"/>
              </a:solidFill>
              <a:latin typeface="Orbitron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7DBA3E8-9B75-55FC-638C-251A801C023E}"/>
              </a:ext>
            </a:extLst>
          </p:cNvPr>
          <p:cNvSpPr txBox="1">
            <a:spLocks/>
          </p:cNvSpPr>
          <p:nvPr/>
        </p:nvSpPr>
        <p:spPr>
          <a:xfrm>
            <a:off x="0" y="6265888"/>
            <a:ext cx="12192000" cy="484056"/>
          </a:xfrm>
          <a:prstGeom prst="rect">
            <a:avLst/>
          </a:prstGeom>
          <a:effectLst>
            <a:outerShdw blurRad="63500" sx="102000" sy="102000" algn="ctr" rotWithShape="0">
              <a:prstClr val="black"/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rgbClr val="0563C1"/>
                </a:solidFill>
                <a:latin typeface="Orbitron" pitchFamily="2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pt-BR" sz="1800" b="1" dirty="0" err="1">
                <a:solidFill>
                  <a:srgbClr val="0563C1"/>
                </a:solidFill>
                <a:latin typeface="Orbitron" pitchFamily="2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coelhalice</a:t>
            </a:r>
            <a:r>
              <a:rPr lang="pt-BR" sz="1800" b="1" dirty="0">
                <a:solidFill>
                  <a:srgbClr val="403FFF"/>
                </a:solidFill>
                <a:latin typeface="Orbitron" pitchFamily="2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/CP2eJr.</a:t>
            </a:r>
            <a:endParaRPr lang="pt-BR" sz="1800" dirty="0">
              <a:solidFill>
                <a:srgbClr val="403FFF"/>
              </a:solidFill>
              <a:latin typeface="Orbitron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17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Orbitron</vt:lpstr>
      <vt:lpstr>Titillium Web</vt:lpstr>
      <vt:lpstr>Tema do Office</vt:lpstr>
      <vt:lpstr>CASE DO NÚCLEO DE DESENVOLVIMENTO</vt:lpstr>
      <vt:lpstr>CASE DO NÚCLEO DE DESENVOLVIMENTO</vt:lpstr>
      <vt:lpstr>Parte Prática</vt:lpstr>
      <vt:lpstr>Parte Estratégica</vt:lpstr>
      <vt:lpstr>CODIGIN?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DO NÚCLEO DE DESENVOLVIMENTO</dc:title>
  <dc:creator>ALICE DE LORENZO COELHO</dc:creator>
  <cp:lastModifiedBy>ALICE DE LORENZO COELHO</cp:lastModifiedBy>
  <cp:revision>3</cp:revision>
  <dcterms:created xsi:type="dcterms:W3CDTF">2023-03-28T04:52:58Z</dcterms:created>
  <dcterms:modified xsi:type="dcterms:W3CDTF">2023-03-29T23:54:19Z</dcterms:modified>
</cp:coreProperties>
</file>