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FF8F-ABC9-8F41-9B6B-AC41D18F41E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1EDB-B8AD-3B48-B7D9-BFEC52EB6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64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FF8F-ABC9-8F41-9B6B-AC41D18F41E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1EDB-B8AD-3B48-B7D9-BFEC52EB6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5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FF8F-ABC9-8F41-9B6B-AC41D18F41E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1EDB-B8AD-3B48-B7D9-BFEC52EB6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FF8F-ABC9-8F41-9B6B-AC41D18F41E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1EDB-B8AD-3B48-B7D9-BFEC52EB6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2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FF8F-ABC9-8F41-9B6B-AC41D18F41E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1EDB-B8AD-3B48-B7D9-BFEC52EB6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33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FF8F-ABC9-8F41-9B6B-AC41D18F41E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1EDB-B8AD-3B48-B7D9-BFEC52EB6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9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FF8F-ABC9-8F41-9B6B-AC41D18F41E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1EDB-B8AD-3B48-B7D9-BFEC52EB6DC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9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FF8F-ABC9-8F41-9B6B-AC41D18F41E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1EDB-B8AD-3B48-B7D9-BFEC52EB6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FF8F-ABC9-8F41-9B6B-AC41D18F41E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1EDB-B8AD-3B48-B7D9-BFEC52EB6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9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FF8F-ABC9-8F41-9B6B-AC41D18F41E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1EDB-B8AD-3B48-B7D9-BFEC52EB6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1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08FFF8F-ABC9-8F41-9B6B-AC41D18F41E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1EDB-B8AD-3B48-B7D9-BFEC52EB6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0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08FFF8F-ABC9-8F41-9B6B-AC41D18F41E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21F1EDB-B8AD-3B48-B7D9-BFEC52EB6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1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NPCgJW8c-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D690-0EA6-5C4A-AD58-2B985B85D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000"/>
              <a:t>Firebase</a:t>
            </a:r>
          </a:p>
        </p:txBody>
      </p:sp>
    </p:spTree>
    <p:extLst>
      <p:ext uri="{BB962C8B-B14F-4D97-AF65-F5344CB8AC3E}">
        <p14:creationId xmlns:p14="http://schemas.microsoft.com/office/powerpoint/2010/main" val="63274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A0AE-5864-B14B-87D0-F2DF4671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Firebase??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510EF-7797-9047-823E-934B2D5A8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database </a:t>
            </a:r>
          </a:p>
          <a:p>
            <a:r>
              <a:rPr lang="en-US" dirty="0"/>
              <a:t>Consumes a lot of bandwidth  ( trafficking between database and the applications front end)</a:t>
            </a:r>
          </a:p>
          <a:p>
            <a:r>
              <a:rPr lang="en-US" dirty="0"/>
              <a:t>Host page ( Ex:  app is having  a photo sharing things  and you want o access all those photos) </a:t>
            </a:r>
          </a:p>
          <a:p>
            <a:r>
              <a:rPr lang="en-US" dirty="0"/>
              <a:t>How can we maintain it???</a:t>
            </a:r>
          </a:p>
          <a:p>
            <a:r>
              <a:rPr lang="en-US" dirty="0"/>
              <a:t>Authentication System ( People need authentication using the app)</a:t>
            </a:r>
          </a:p>
          <a:p>
            <a:r>
              <a:rPr lang="en-US" dirty="0"/>
              <a:t>Login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19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77B9F-8A2F-5B45-81A9-E5C4EA02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800" kern="1200" cap="all" spc="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Firebase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51B41-1DF4-5848-BEFE-FA7BDDD3B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Has the solution:  LOGIN</a:t>
            </a:r>
          </a:p>
          <a:p>
            <a:pPr marL="28575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 name / email / password</a:t>
            </a:r>
          </a:p>
          <a:p>
            <a:pPr marL="28575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We can use the google account </a:t>
            </a:r>
          </a:p>
          <a:p>
            <a:pPr marL="28575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Facebook</a:t>
            </a:r>
          </a:p>
          <a:p>
            <a:pPr marL="28575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GitHub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Has the solution: DATABASE</a:t>
            </a:r>
          </a:p>
          <a:p>
            <a:pPr marL="28575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REAL TIME ( MEANING “ REAL TIME”)</a:t>
            </a:r>
          </a:p>
          <a:p>
            <a:pPr marL="28575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All information that we add goes in “ the exactly moment”</a:t>
            </a:r>
          </a:p>
          <a:p>
            <a:pPr marL="28575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100 – 100 k Users!!!</a:t>
            </a:r>
          </a:p>
          <a:p>
            <a:pPr marL="28575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We don’t need to look up for our database, or manage the bandwidth</a:t>
            </a:r>
          </a:p>
          <a:p>
            <a:pPr marL="28575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Placeholder 5" descr="A person sitting in front of a computer&#10;&#10;Description automatically generated">
            <a:extLst>
              <a:ext uri="{FF2B5EF4-FFF2-40B4-BE49-F238E27FC236}">
                <a16:creationId xmlns:a16="http://schemas.microsoft.com/office/drawing/2014/main" id="{9D9A0A4E-A013-2040-A5D5-FCD9F6D611E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0409" r="20409"/>
          <a:stretch>
            <a:fillRect/>
          </a:stretch>
        </p:blipFill>
        <p:spPr>
          <a:xfrm>
            <a:off x="6015731" y="643467"/>
            <a:ext cx="4814832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62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806F-D2DC-F243-A6F3-41B0ADE1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255"/>
            <a:ext cx="10515600" cy="542174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4400" dirty="0"/>
              <a:t>We don’t need to learn anything to use it!!!</a:t>
            </a:r>
            <a:br>
              <a:rPr lang="en-US" dirty="0"/>
            </a:br>
            <a:br>
              <a:rPr lang="en-US" dirty="0"/>
            </a:br>
            <a:r>
              <a:rPr lang="en-US" sz="2200" dirty="0">
                <a:solidFill>
                  <a:srgbClr val="FF0000"/>
                </a:solidFill>
              </a:rPr>
              <a:t>Android Studio has  the guidelines for it!!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/>
            </a:br>
            <a:br>
              <a:rPr lang="en-US" dirty="0"/>
            </a:b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It has an API: </a:t>
            </a:r>
            <a:br>
              <a:rPr lang="en-US" sz="1800" dirty="0"/>
            </a:br>
            <a:r>
              <a:rPr lang="en-US" sz="1800" dirty="0"/>
              <a:t>                     - we just need to all them </a:t>
            </a:r>
            <a:br>
              <a:rPr lang="en-US" sz="1800" dirty="0"/>
            </a:br>
            <a:r>
              <a:rPr lang="en-US" sz="1800" dirty="0"/>
              <a:t>        - Update database</a:t>
            </a:r>
            <a:br>
              <a:rPr lang="en-US" sz="1800" dirty="0"/>
            </a:br>
            <a:r>
              <a:rPr lang="en-US" sz="1800" dirty="0"/>
              <a:t>             - do authentication</a:t>
            </a:r>
            <a:br>
              <a:rPr lang="en-US" sz="1800" dirty="0"/>
            </a:br>
            <a:r>
              <a:rPr lang="en-US" sz="1800" dirty="0"/>
              <a:t>- HAVE FUN!!!!</a:t>
            </a:r>
            <a:br>
              <a:rPr lang="en-US" sz="1800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11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67CB2-5336-4149-9BFD-1EB637FA63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62100-AA32-444D-BDC8-3F5D45529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6237" y="4592689"/>
            <a:ext cx="6801612" cy="52425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https://www.youtube.com/watch?v=cNPCgJW8c-E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65224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203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Firebase</vt:lpstr>
      <vt:lpstr>What is Firebase??</vt:lpstr>
      <vt:lpstr>Firebase </vt:lpstr>
      <vt:lpstr>   We don’t need to learn anything to use it!!!  Android Studio has  the guidelines for it!!    It has an API:                       - we just need to all them          - Update database              - do authentication - HAVE FUN!!!!     </vt:lpstr>
      <vt:lpstr>Quick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Firebase</dc:title>
  <dc:creator>Silva, Leonardo</dc:creator>
  <cp:lastModifiedBy>Silva, Leonardo</cp:lastModifiedBy>
  <cp:revision>3</cp:revision>
  <dcterms:created xsi:type="dcterms:W3CDTF">2019-10-31T22:50:08Z</dcterms:created>
  <dcterms:modified xsi:type="dcterms:W3CDTF">2019-10-31T23:01:26Z</dcterms:modified>
</cp:coreProperties>
</file>