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6" r:id="rId3"/>
    <p:sldId id="310" r:id="rId4"/>
    <p:sldId id="311" r:id="rId5"/>
    <p:sldId id="313" r:id="rId6"/>
    <p:sldId id="312" r:id="rId7"/>
    <p:sldId id="314" r:id="rId8"/>
    <p:sldId id="315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6" d="100"/>
          <a:sy n="66" d="100"/>
        </p:scale>
        <p:origin x="84" y="15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Oblivion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E402FB-3949-4F5D-BD92-FDD1E21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69" y="3581400"/>
            <a:ext cx="361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we are</a:t>
            </a:r>
          </a:p>
        </p:txBody>
      </p:sp>
      <p:pic>
        <p:nvPicPr>
          <p:cNvPr id="4" name="Picture 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D7DDA80-0742-4E5D-9C09-99C57545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2495834"/>
            <a:ext cx="1905000" cy="1905000"/>
          </a:xfrm>
          <a:prstGeom prst="rect">
            <a:avLst/>
          </a:prstGeom>
        </p:spPr>
      </p:pic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3FAABE4-FA64-4533-8247-7F17EE935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476500"/>
            <a:ext cx="1905000" cy="1905000"/>
          </a:xfrm>
          <a:prstGeom prst="rect">
            <a:avLst/>
          </a:prstGeom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8ADD4FA-7951-44F2-AE87-9D137C2DE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4" y="2495834"/>
            <a:ext cx="1905000" cy="1905000"/>
          </a:xfrm>
          <a:prstGeom prst="rect">
            <a:avLst/>
          </a:prstGeom>
        </p:spPr>
      </p:pic>
      <p:pic>
        <p:nvPicPr>
          <p:cNvPr id="10" name="Picture 9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A06EF55-38EC-4343-86CD-67A23BF85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476500"/>
            <a:ext cx="1905000" cy="1852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85574-4789-4C13-82D5-41A75C4A3254}"/>
              </a:ext>
            </a:extLst>
          </p:cNvPr>
          <p:cNvSpPr txBox="1"/>
          <p:nvPr/>
        </p:nvSpPr>
        <p:spPr>
          <a:xfrm>
            <a:off x="1657877" y="4572000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Leo Santos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9B6F3-0897-492E-8A44-4F4011B6EA81}"/>
              </a:ext>
            </a:extLst>
          </p:cNvPr>
          <p:cNvSpPr txBox="1"/>
          <p:nvPr/>
        </p:nvSpPr>
        <p:spPr>
          <a:xfrm>
            <a:off x="4113216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Leo Coelho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9B77-FC34-47D5-BD10-4DD8C8F0275E}"/>
              </a:ext>
            </a:extLst>
          </p:cNvPr>
          <p:cNvSpPr txBox="1"/>
          <p:nvPr/>
        </p:nvSpPr>
        <p:spPr>
          <a:xfrm>
            <a:off x="6704014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Henrique </a:t>
            </a:r>
            <a:r>
              <a:rPr lang="en-US" dirty="0" err="1"/>
              <a:t>Vaz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28AB7-872E-4A36-92D3-24D71CD01C95}"/>
              </a:ext>
            </a:extLst>
          </p:cNvPr>
          <p:cNvSpPr txBox="1"/>
          <p:nvPr/>
        </p:nvSpPr>
        <p:spPr>
          <a:xfrm>
            <a:off x="9294812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Gui</a:t>
            </a:r>
            <a:r>
              <a:rPr lang="en-US" dirty="0"/>
              <a:t> Nascimento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0808" y="2743199"/>
            <a:ext cx="11287208" cy="25146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The app will make your meetings approach enhanced so that you can optimize your time, assignments, communication, and aim to the right objective.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BC72-6407-4E18-B88E-7FC7840D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2743199"/>
            <a:ext cx="9296400" cy="4114801"/>
          </a:xfrm>
        </p:spPr>
        <p:txBody>
          <a:bodyPr>
            <a:normAutofit/>
          </a:bodyPr>
          <a:lstStyle/>
          <a:p>
            <a:r>
              <a:rPr lang="en-US" sz="4000" dirty="0"/>
              <a:t>People forget their assignments</a:t>
            </a:r>
          </a:p>
          <a:p>
            <a:r>
              <a:rPr lang="en-US" sz="4000" dirty="0"/>
              <a:t>Only one person has the meeting minute</a:t>
            </a:r>
          </a:p>
          <a:p>
            <a:r>
              <a:rPr lang="en-US" sz="4000" dirty="0"/>
              <a:t>Hard to update/modify</a:t>
            </a:r>
          </a:p>
          <a:p>
            <a:r>
              <a:rPr lang="en-US" sz="4000" dirty="0"/>
              <a:t>Use of Paper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2362200"/>
            <a:ext cx="8780628" cy="4114800"/>
          </a:xfrm>
        </p:spPr>
        <p:txBody>
          <a:bodyPr>
            <a:normAutofit/>
          </a:bodyPr>
          <a:lstStyle/>
          <a:p>
            <a:r>
              <a:rPr lang="en-US" sz="3200" dirty="0"/>
              <a:t>Send Reminders </a:t>
            </a:r>
          </a:p>
          <a:p>
            <a:r>
              <a:rPr lang="en-US" sz="3200" dirty="0"/>
              <a:t>Everybody involved in the meeting has access to the meeting minute</a:t>
            </a:r>
          </a:p>
          <a:p>
            <a:r>
              <a:rPr lang="en-US" sz="3200" dirty="0"/>
              <a:t>Easy to update/modify</a:t>
            </a:r>
          </a:p>
          <a:p>
            <a:r>
              <a:rPr lang="en-US" sz="3200" dirty="0"/>
              <a:t>Paperless</a:t>
            </a:r>
          </a:p>
          <a:p>
            <a:r>
              <a:rPr lang="en-US" sz="3200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Functionality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73595-1223-4DE6-9DB2-F0542F8F0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85"/>
            <a:ext cx="12188825" cy="68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886802-535F-4953-8195-21FA8276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21888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Plans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2" y="2743201"/>
            <a:ext cx="10744199" cy="3276600"/>
          </a:xfrm>
        </p:spPr>
        <p:txBody>
          <a:bodyPr>
            <a:normAutofit/>
          </a:bodyPr>
          <a:lstStyle/>
          <a:p>
            <a:r>
              <a:rPr lang="en-US" sz="3200" dirty="0"/>
              <a:t>Expand to business and educational meetings</a:t>
            </a:r>
          </a:p>
          <a:p>
            <a:r>
              <a:rPr lang="en-US" sz="3200" dirty="0"/>
              <a:t>Create web application</a:t>
            </a:r>
          </a:p>
          <a:p>
            <a:r>
              <a:rPr lang="en-US" sz="3200" dirty="0"/>
              <a:t>Create an iOS version</a:t>
            </a:r>
          </a:p>
          <a:p>
            <a:r>
              <a:rPr lang="en-US" sz="3200" dirty="0"/>
              <a:t>Optimize the communication within and outside the app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39</TotalTime>
  <Words>116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Oblivion</vt:lpstr>
      <vt:lpstr>Who we are</vt:lpstr>
      <vt:lpstr>Purpose</vt:lpstr>
      <vt:lpstr>Problems Found</vt:lpstr>
      <vt:lpstr>How to Solve?</vt:lpstr>
      <vt:lpstr>Functionality</vt:lpstr>
      <vt:lpstr>Add a Slide Title - 1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Oblivion</dc:title>
  <dc:creator>Jhessyka Nascimento</dc:creator>
  <cp:lastModifiedBy>Jhessyka Nascimento</cp:lastModifiedBy>
  <cp:revision>7</cp:revision>
  <dcterms:created xsi:type="dcterms:W3CDTF">2019-11-07T20:01:34Z</dcterms:created>
  <dcterms:modified xsi:type="dcterms:W3CDTF">2019-11-08T17:16:10Z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