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71" r:id="rId7"/>
    <p:sldId id="261" r:id="rId8"/>
    <p:sldId id="266" r:id="rId9"/>
    <p:sldId id="268" r:id="rId10"/>
    <p:sldId id="267" r:id="rId11"/>
    <p:sldId id="269" r:id="rId12"/>
    <p:sldId id="262" r:id="rId13"/>
    <p:sldId id="270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384" userDrawn="1">
          <p15:clr>
            <a:srgbClr val="A4A3A4"/>
          </p15:clr>
        </p15:guide>
        <p15:guide id="2" orient="horz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21" d="100"/>
          <a:sy n="121" d="100"/>
        </p:scale>
        <p:origin x="523" y="77"/>
      </p:cViewPr>
      <p:guideLst>
        <p:guide pos="6384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00C-C434-42BA-8D81-2CDFD403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CC92-C00D-4D59-B022-1D8D73F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76E3-F371-49E2-8CBB-D65F38F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2197-55D2-4B25-A62B-4A63E92C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A5E5-DEE0-45B2-9E59-84249A6D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40C8-B366-4D45-9910-4E5E8C43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EC03F-40B6-4FF1-A181-8E46A18E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0758-896D-4906-AB59-2E58D77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975C-ADEC-4C21-8FD7-AF1667BD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4E8D-215B-44FE-88EA-8D4B3256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3F6D2-0277-497D-94C1-02D86CA7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209F-3A02-4FD3-B22D-04E81E86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05AC-F04F-4A14-A28D-9F771777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7B10-C753-4C8F-B5F3-94205EC5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B803-48AF-4CAA-A4FF-642711D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2951-135F-4C4B-A902-5E2C10AD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0155-A30A-4952-A671-DF7AF3DC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B0BE-CFAD-4744-876F-0C14D8F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42EA-5F71-4B88-9427-93990D96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0199-CE25-4314-A61B-B260E54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B42-099A-455A-A83E-2B95C40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0062-C89E-4F10-8A11-C7D225E1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419A-F576-46F3-9D48-CFEDE605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DDB3-A2DB-48C8-B11C-6F6424B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547D-AAC0-4F97-9A44-79A79BA5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749E-BC7D-477F-993E-DCB6AE4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B9F5-630A-473C-97D5-6E1AC87E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9D08-720D-4524-9F4F-9BFF38F1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D6579-41DA-48AB-9C64-D6C2F2B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A531-F342-4D5F-A1B8-E523D42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135E-1F1D-45BE-8EFC-6C76479A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D1A3-01DF-41FE-97F0-33F62227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9BA3-92FD-49BF-B684-97D53EA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2A54D-5389-4D20-AE47-69E21188A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FD36-9F26-43EB-AB9E-DE9E0589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D067F-C8AC-4979-82F4-B74B13AD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1A0ED-C79C-4B25-92B8-C4986CF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6E149-5DCE-422C-A16F-41B1B18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2A73-6FE3-4AC3-AE99-668716A6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A8C-89B7-4FB3-8F4D-CFBEBD07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02D75-7CE3-44DB-97FD-ACBA525C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9898-587A-4980-B0F7-CAE8D6C8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3D2F-B5E7-4E57-9020-9C1A8FC6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C995B-4446-4A83-8032-B3F89C3E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4D1CA-A838-478B-9999-FCF2A873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AECB-3A74-4183-B339-E09ECD2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9008-A497-4786-B390-E36DD67F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F3EE-75BF-4C96-82D8-563F6D74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FFA0D-BA69-4192-8075-08F6638E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1F2-17BC-4D5B-82B8-3F5B2D9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8CFB-D4B0-4CFC-945C-D9CB106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E45-A437-48E6-AA2B-1AAA65A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30F-7E05-4E0F-B780-01E1DBB9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55908-BBD5-4C00-B2D2-53F9B4C8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11E0F-DCB1-49CA-B4CD-DB977923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D73-3478-4C44-BC20-A93C8163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4B3FF-611B-4B59-9E1F-AB07C344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147E-C1CF-4A23-9573-E9C8F66F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E1018-78DB-4B99-84C2-91D26029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069C-2DE1-407E-BF72-04F3A326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887E-67F0-4689-9B32-7E15C5A5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5DEF-51EC-4F23-B485-7EC846D6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D64F-FA3B-4DED-9FF9-BE7D7E35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icago city grid">
            <a:extLst>
              <a:ext uri="{FF2B5EF4-FFF2-40B4-BE49-F238E27FC236}">
                <a16:creationId xmlns:a16="http://schemas.microsoft.com/office/drawing/2014/main" id="{2C845AF6-B401-4EF0-A8A4-2A4730CEA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 b="8148"/>
          <a:stretch/>
        </p:blipFill>
        <p:spPr bwMode="auto">
          <a:xfrm>
            <a:off x="-152400" y="0"/>
            <a:ext cx="5855546" cy="69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0E544-534D-47A2-9532-13617FB6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262" y="1493475"/>
            <a:ext cx="6234737" cy="2016487"/>
          </a:xfrm>
        </p:spPr>
        <p:txBody>
          <a:bodyPr/>
          <a:lstStyle/>
          <a:p>
            <a:pPr algn="l"/>
            <a:r>
              <a:rPr lang="en-US" dirty="0"/>
              <a:t>Smart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495D6-2B65-4BC3-B5DB-D52C5F7C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7150"/>
            <a:ext cx="6234737" cy="1398401"/>
          </a:xfrm>
        </p:spPr>
        <p:txBody>
          <a:bodyPr/>
          <a:lstStyle/>
          <a:p>
            <a:pPr algn="l"/>
            <a:r>
              <a:rPr lang="en-US" dirty="0"/>
              <a:t>Felipe, Katy, Sandra</a:t>
            </a:r>
          </a:p>
        </p:txBody>
      </p:sp>
    </p:spTree>
    <p:extLst>
      <p:ext uri="{BB962C8B-B14F-4D97-AF65-F5344CB8AC3E}">
        <p14:creationId xmlns:p14="http://schemas.microsoft.com/office/powerpoint/2010/main" val="294983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House cost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1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Unemployment/poverty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458787"/>
            <a:ext cx="10515600" cy="1325563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18629-D739-48C9-8423-6F1F14C2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-10160"/>
            <a:ext cx="2089573" cy="20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458787"/>
            <a:ext cx="10515600" cy="1325563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Limitations of APIs (initial, Zillow)</a:t>
            </a:r>
          </a:p>
          <a:p>
            <a:r>
              <a:rPr lang="en-US" dirty="0"/>
              <a:t>Look at data overtime</a:t>
            </a:r>
          </a:p>
          <a:p>
            <a:endParaRPr lang="en-US" dirty="0"/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18629-D739-48C9-8423-6F1F14C2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-10160"/>
            <a:ext cx="2089573" cy="20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FA700-9DF2-4F9B-BD83-9BB511ED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87" y="3387"/>
            <a:ext cx="2054013" cy="2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Be at least 8-10 min. long </a:t>
            </a:r>
          </a:p>
          <a:p>
            <a:r>
              <a:rPr lang="en-US" dirty="0"/>
              <a:t>Describe the core message or hypothesis for your project. </a:t>
            </a:r>
          </a:p>
          <a:p>
            <a:r>
              <a:rPr lang="en-US" dirty="0"/>
              <a:t>Describe the questions you and your group found interesting, and what motivated you to answer them </a:t>
            </a:r>
          </a:p>
          <a:p>
            <a:r>
              <a:rPr lang="en-US" dirty="0"/>
              <a:t>Summarize where and how you found the data you used to answer these questions </a:t>
            </a:r>
          </a:p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 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 Summarize your conclusions. This should include a numerical summary (i.e., what data did your analysis yield), as well as visualizations of that summary (plots of the final analysis data) </a:t>
            </a:r>
          </a:p>
          <a:p>
            <a:r>
              <a:rPr lang="en-US" dirty="0"/>
              <a:t>Discuss the implications of your findings. This is where you get to have an open-ended discussion about what your findings "mean". </a:t>
            </a:r>
          </a:p>
          <a:p>
            <a:r>
              <a:rPr lang="en-US" dirty="0"/>
              <a:t>Tell a good story! Storytelling through data analysis is no different than in literature. Find your narrative and use your analysis and visualization skills to highlight conflict and resolution in your data</a:t>
            </a:r>
          </a:p>
        </p:txBody>
      </p:sp>
    </p:spTree>
    <p:extLst>
      <p:ext uri="{BB962C8B-B14F-4D97-AF65-F5344CB8AC3E}">
        <p14:creationId xmlns:p14="http://schemas.microsoft.com/office/powerpoint/2010/main" val="14986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31D16-5EC1-4D13-981F-5E8EE1A7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10" y="35560"/>
            <a:ext cx="2136090" cy="2181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10515600" cy="1325563"/>
          </a:xfrm>
        </p:spPr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In Chicago, is there a correlation between housing price, income, or unemployment and the walkability of an area?</a:t>
            </a:r>
          </a:p>
          <a:p>
            <a:endParaRPr lang="en-US" dirty="0"/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9830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378B9-675F-49A1-ACD0-4A1C60B8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39" y="0"/>
            <a:ext cx="231306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A652-F5D1-4A6C-BC91-9346B6CB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"/>
            <a:ext cx="2055823" cy="19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</a:t>
            </a:r>
          </a:p>
          <a:p>
            <a:r>
              <a:rPr lang="en-US" dirty="0" err="1"/>
              <a:t>Walkscore</a:t>
            </a:r>
            <a:endParaRPr lang="en-US" dirty="0"/>
          </a:p>
          <a:p>
            <a:r>
              <a:rPr lang="en-US" strike="sngStrike" dirty="0"/>
              <a:t>Zillow</a:t>
            </a:r>
          </a:p>
          <a:p>
            <a:r>
              <a:rPr lang="en-US" dirty="0"/>
              <a:t>Cook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A652-F5D1-4A6C-BC91-9346B6CB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"/>
            <a:ext cx="2055823" cy="19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F24A5-3F29-4330-832D-06B43A0D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Demographics/housing stock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Income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Smart Cities</vt:lpstr>
      <vt:lpstr>Motivation and Summary</vt:lpstr>
      <vt:lpstr>Question &amp; Data</vt:lpstr>
      <vt:lpstr>Data Cleanup &amp; Exploration</vt:lpstr>
      <vt:lpstr>Data Cleanup &amp; Exploration</vt:lpstr>
      <vt:lpstr>Data Analysis</vt:lpstr>
      <vt:lpstr>Discussion</vt:lpstr>
      <vt:lpstr>Discussion</vt:lpstr>
      <vt:lpstr>Discussion</vt:lpstr>
      <vt:lpstr>Discussion</vt:lpstr>
      <vt:lpstr>Discussion</vt:lpstr>
      <vt:lpstr>Post Mortem</vt:lpstr>
      <vt:lpstr>Post Mortem</vt:lpstr>
      <vt:lpstr>Questions?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Katy Liang</dc:creator>
  <cp:lastModifiedBy>Katy Liang</cp:lastModifiedBy>
  <cp:revision>7</cp:revision>
  <dcterms:created xsi:type="dcterms:W3CDTF">2018-09-10T15:30:42Z</dcterms:created>
  <dcterms:modified xsi:type="dcterms:W3CDTF">2018-09-10T23:05:06Z</dcterms:modified>
</cp:coreProperties>
</file>