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FABD-2F66-432E-B121-26673BA08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7B3BC-CB67-4F41-9E34-1FA120EFE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8ADC-6A69-48D2-922A-5BE8E808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81E6-F8C7-4B92-BD60-AC34EAB44D2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431C-B874-4DD7-A68A-E05D8444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4A351-89E7-4935-A991-A3F8C97E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FDDE-4E63-4DB4-A614-78223A47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9F08-3B6F-4FD1-94EC-8DC2E9C0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DB068-367D-464A-A82C-6FFB7D24A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D6364-9987-45AD-9573-C024018C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81E6-F8C7-4B92-BD60-AC34EAB44D2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9CA4A-025D-4A15-AEC2-37A7D22C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530D4-11AD-4182-90F5-325B06E7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FDDE-4E63-4DB4-A614-78223A47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0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9293C-9C3F-498A-B69F-A1F5CEDFF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828F5-59F6-4A69-AF14-E901F469E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B038B-33A8-4AC3-B0ED-33031BC8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81E6-F8C7-4B92-BD60-AC34EAB44D2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38289-43A3-43B3-BD4C-B1B308D0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B2FA2-07C2-422A-BDCB-E8750DA5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FDDE-4E63-4DB4-A614-78223A47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5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6EC2-02A0-48EB-943E-26F99A2B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52134-7581-4EEF-ACD5-860D1DAA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49EEF-CB79-4BEB-8713-093E4D66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81E6-F8C7-4B92-BD60-AC34EAB44D2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3577D-A367-4C64-A911-31C39FD2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07B07-A907-4C67-97B7-E6638027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FDDE-4E63-4DB4-A614-78223A47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4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449D-9190-4F6E-82D5-E5F9D4B4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1748B-E7DB-42CD-8152-993792464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A964F-07FA-4F84-9FA4-83C0310A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81E6-F8C7-4B92-BD60-AC34EAB44D2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5D57E-F439-484D-BB61-3C5A97A6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E6190-BA4F-4503-B091-4D0DEBA6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FDDE-4E63-4DB4-A614-78223A47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0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0FB7-FAD4-43F7-A651-61132486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47516-747B-4CC1-8D3E-B5E396FE2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2E744-8189-4CE3-BE59-3F928A39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0995D-24C4-4954-B4E0-B94E015C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81E6-F8C7-4B92-BD60-AC34EAB44D2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5A85E-4834-4CAF-BB7A-47FF0901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ECEB2-BDA6-4443-AADF-757CB6AD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FDDE-4E63-4DB4-A614-78223A47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9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A50D-D5F9-47EE-8B1C-F9CDAC2B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FE293-9FFE-4107-B901-A203CAB6E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7867D-61DC-42D4-B302-361298D24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9304C-F5E2-4E57-A78B-7D70125B3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A9C3A-A0EF-46DD-978D-1E1F4F546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AB3C7-883E-49FA-AD23-A65A9597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81E6-F8C7-4B92-BD60-AC34EAB44D2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BEF0D-22B2-45CB-B027-F18C4EAE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62E75-64A2-4271-8A09-DF2293D6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FDDE-4E63-4DB4-A614-78223A47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797A-09D1-4EB3-889F-8AEAAFBD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6A7E2-279C-44F5-8A76-A95D8C3F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81E6-F8C7-4B92-BD60-AC34EAB44D2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F24C2-8D00-42D4-A886-2EBF0273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2FA79-D0AF-4567-9885-1A4F8EBF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FDDE-4E63-4DB4-A614-78223A47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6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44FE8-A3A0-43C4-A17D-26BB644E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81E6-F8C7-4B92-BD60-AC34EAB44D2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2D30F-B477-44B3-B01F-9D42E59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4E439-63F4-4E4C-B6AB-8E44ED0F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FDDE-4E63-4DB4-A614-78223A47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3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064B-3FF2-4FC0-A606-D4AE29A5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1FE8-3DA4-454F-9C44-C7D76B004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ED2F5-86DD-4EFE-AFB5-B76E4948C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6A25F-E80B-4CA7-A145-BBA75979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81E6-F8C7-4B92-BD60-AC34EAB44D2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8055B-1C59-4D30-BE1D-5FBECEA1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A3731-E106-48F1-A07B-6F5C9502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FDDE-4E63-4DB4-A614-78223A47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4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9067-E536-4B3E-98A2-6EE9DC25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798DC-0643-408D-8A2E-28FD6B261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69640-E12C-4E71-8355-7598467DB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A8E3F-67AD-48F7-8798-BD0FC85B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81E6-F8C7-4B92-BD60-AC34EAB44D2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7694F-55AD-49B7-9F5C-6572EAE4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04890-9780-418D-8AE2-F6060A34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FDDE-4E63-4DB4-A614-78223A47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2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B8352-D32C-4F45-8391-9467A1F40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4F3B5-203D-4BB7-A94B-A9040462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DAB1A-4CEA-4FCE-A450-BF1C0E14D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C81E6-F8C7-4B92-BD60-AC34EAB44D2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D6CFB-025E-4058-A82D-5DAC6552F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27521-18BF-42D8-9CAE-87A1FA050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2FDDE-4E63-4DB4-A614-78223A47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8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D508-7DB5-4696-AF29-C3E234EA5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3320859"/>
            <a:ext cx="4524973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/>
              <a:t>Wai Lam Wong</a:t>
            </a:r>
            <a:br>
              <a:rPr lang="en-US" sz="2400" dirty="0"/>
            </a:br>
            <a:r>
              <a:rPr lang="en-US" sz="2400" dirty="0"/>
              <a:t>Marcelo </a:t>
            </a:r>
            <a:r>
              <a:rPr lang="en-US" sz="2400" dirty="0" err="1"/>
              <a:t>Troiani</a:t>
            </a:r>
            <a:br>
              <a:rPr lang="en-US" sz="2400" dirty="0"/>
            </a:br>
            <a:r>
              <a:rPr lang="en-US" sz="2400" dirty="0"/>
              <a:t>Steve Liao</a:t>
            </a:r>
            <a:br>
              <a:rPr lang="en-US" sz="2400" dirty="0"/>
            </a:br>
            <a:r>
              <a:rPr lang="en-US" sz="2400" dirty="0"/>
              <a:t>Angelo </a:t>
            </a:r>
            <a:r>
              <a:rPr lang="en-US" sz="2400" dirty="0" err="1"/>
              <a:t>Garetto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A44B9-5AEE-4ABE-893E-CA2665119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3" y="2348680"/>
            <a:ext cx="4524973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Project - Beggars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CC37F-FF4F-4BC2-858D-DFEBBCB1B2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8" r="10136" b="1"/>
          <a:stretch/>
        </p:blipFill>
        <p:spPr>
          <a:xfrm>
            <a:off x="6021086" y="544775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9504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D508-7DB5-4696-AF29-C3E234EA5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541" y="3274707"/>
            <a:ext cx="6455833" cy="9465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2400" dirty="0"/>
              <a:t>-Family operated company with 25 units</a:t>
            </a:r>
            <a:br>
              <a:rPr lang="en-US" sz="2400" dirty="0"/>
            </a:br>
            <a:r>
              <a:rPr lang="en-US" sz="2400" dirty="0"/>
              <a:t>-Run in a traditional fashion</a:t>
            </a:r>
            <a:br>
              <a:rPr lang="en-US" sz="2400" dirty="0"/>
            </a:br>
            <a:br>
              <a:rPr lang="en-US" sz="2400" dirty="0"/>
            </a:br>
            <a:r>
              <a:rPr lang="en-US" sz="2200" dirty="0">
                <a:latin typeface="+mn-lt"/>
              </a:rPr>
              <a:t>How to use Data to understand our customers…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-How does Yelp impact store performance?</a:t>
            </a:r>
            <a:br>
              <a:rPr lang="en-US" sz="2400" dirty="0"/>
            </a:br>
            <a:r>
              <a:rPr lang="en-US" sz="2400" dirty="0"/>
              <a:t>-Do coupons create new customers?</a:t>
            </a:r>
            <a:br>
              <a:rPr lang="en-US" sz="2400" dirty="0"/>
            </a:br>
            <a:r>
              <a:rPr lang="en-US" sz="2400" dirty="0"/>
              <a:t>-What are millennial’s ordering tendencies?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916CD7B-A86A-4F07-BA2D-C030D742F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541" y="2477584"/>
            <a:ext cx="6455833" cy="665853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Motivation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6B9EF5-5D92-4AC7-BC55-FC5C4C98E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05C5575-0F07-43D0-AE78-81EAA8E67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998F49-692F-4D91-A551-F19613BE56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5823"/>
          <a:stretch/>
        </p:blipFill>
        <p:spPr>
          <a:xfrm>
            <a:off x="3630397" y="-24275"/>
            <a:ext cx="4023360" cy="298023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1B912A-C85D-4FAB-BAE5-2F6268ED7C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0" r="13618" b="3"/>
          <a:stretch/>
        </p:blipFill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</p:spPr>
      </p:pic>
      <p:sp>
        <p:nvSpPr>
          <p:cNvPr id="20" name="Subtitle 8">
            <a:extLst>
              <a:ext uri="{FF2B5EF4-FFF2-40B4-BE49-F238E27FC236}">
                <a16:creationId xmlns:a16="http://schemas.microsoft.com/office/drawing/2014/main" id="{4EEDD5AC-7BC5-4E31-B29C-574AF815B857}"/>
              </a:ext>
            </a:extLst>
          </p:cNvPr>
          <p:cNvSpPr txBox="1">
            <a:spLocks/>
          </p:cNvSpPr>
          <p:nvPr/>
        </p:nvSpPr>
        <p:spPr>
          <a:xfrm>
            <a:off x="726541" y="4790373"/>
            <a:ext cx="6455833" cy="6658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798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CD508-7DB5-4696-AF29-C3E234EA5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3067" y="2007957"/>
            <a:ext cx="4645250" cy="2091798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- Point of Sale MySQL Database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- ACS Census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- Google API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- Yelp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A44B9-5AEE-4ABE-893E-CA2665119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3067" y="1128455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51D66-8855-4F60-95AA-61CCE8682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677296"/>
            <a:ext cx="4047843" cy="2135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017447-82A4-45F6-94C7-51C52934E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864" y="4581682"/>
            <a:ext cx="5365261" cy="559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68A917-07C9-4117-832A-A4A734C9A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983" y="5203015"/>
            <a:ext cx="1168497" cy="12591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56D206-F5EA-4EBF-A0D1-404F63BD8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549" y="5330399"/>
            <a:ext cx="5872054" cy="4194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FDCD76-C43C-4DCA-B6C0-F65D3AD4AF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8920" y="5939069"/>
            <a:ext cx="5391150" cy="52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30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CD508-7DB5-4696-AF29-C3E234EA5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3067" y="2007957"/>
            <a:ext cx="4645250" cy="2091798"/>
          </a:xfrm>
        </p:spPr>
        <p:txBody>
          <a:bodyPr anchor="b">
            <a:normAutofit/>
          </a:bodyPr>
          <a:lstStyle/>
          <a:p>
            <a:pPr algn="l"/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A44B9-5AEE-4ABE-893E-CA2665119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3067" y="1128455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Analysis on </a:t>
            </a:r>
            <a:r>
              <a:rPr lang="en-US" sz="3200" dirty="0" err="1">
                <a:solidFill>
                  <a:schemeClr val="bg1"/>
                </a:solidFill>
              </a:rPr>
              <a:t>Jupyter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51D66-8855-4F60-95AA-61CCE8682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677296"/>
            <a:ext cx="4047843" cy="21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50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CD508-7DB5-4696-AF29-C3E234EA5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3067" y="2276318"/>
            <a:ext cx="4645250" cy="3660115"/>
          </a:xfrm>
        </p:spPr>
        <p:txBody>
          <a:bodyPr anchor="b">
            <a:normAutofit/>
          </a:bodyPr>
          <a:lstStyle/>
          <a:p>
            <a:pPr algn="l"/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A44B9-5AEE-4ABE-893E-CA2665119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3067" y="354825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What if we had more time?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51D66-8855-4F60-95AA-61CCE8682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677296"/>
            <a:ext cx="4047843" cy="21352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0892BD-021B-4441-AC6F-8D62448EC572}"/>
              </a:ext>
            </a:extLst>
          </p:cNvPr>
          <p:cNvSpPr txBox="1"/>
          <p:nvPr/>
        </p:nvSpPr>
        <p:spPr>
          <a:xfrm>
            <a:off x="6443536" y="1428719"/>
            <a:ext cx="51174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-Examine seasonality of coupon usage, order type mix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-Examine coupon effect on day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-Create A/B tests by store group based on some census data to see what type of coupon drives business and creates new customers</a:t>
            </a:r>
          </a:p>
          <a:p>
            <a:r>
              <a:rPr lang="en-US" dirty="0">
                <a:solidFill>
                  <a:schemeClr val="bg1"/>
                </a:solidFill>
              </a:rPr>
              <a:t>-Evaluate what parts of individual delivery zones are saturated or underserviced</a:t>
            </a:r>
          </a:p>
          <a:p>
            <a:r>
              <a:rPr lang="en-US" dirty="0">
                <a:solidFill>
                  <a:schemeClr val="bg1"/>
                </a:solidFill>
              </a:rPr>
              <a:t>-Drill down census data in “Mickey” stores to find commonalities to predict successful delivery areas</a:t>
            </a:r>
          </a:p>
          <a:p>
            <a:r>
              <a:rPr lang="en-US" dirty="0">
                <a:solidFill>
                  <a:schemeClr val="bg1"/>
                </a:solidFill>
              </a:rPr>
              <a:t>-Examine our online ordering order counts by store and compare it </a:t>
            </a:r>
            <a:r>
              <a:rPr lang="en-US" dirty="0" err="1">
                <a:solidFill>
                  <a:schemeClr val="bg1"/>
                </a:solidFill>
              </a:rPr>
              <a:t>grubhub</a:t>
            </a:r>
            <a:r>
              <a:rPr lang="en-US" dirty="0">
                <a:solidFill>
                  <a:schemeClr val="bg1"/>
                </a:solidFill>
              </a:rPr>
              <a:t> growth</a:t>
            </a:r>
          </a:p>
          <a:p>
            <a:r>
              <a:rPr lang="en-US" dirty="0">
                <a:solidFill>
                  <a:schemeClr val="bg1"/>
                </a:solidFill>
              </a:rPr>
              <a:t>-Look at past decisions and see detailed results of that decision(we transitioned all area deliveries to 1 location, did we lose customers in the process?)</a:t>
            </a:r>
          </a:p>
          <a:p>
            <a:r>
              <a:rPr lang="en-US" dirty="0">
                <a:solidFill>
                  <a:schemeClr val="bg1"/>
                </a:solidFill>
              </a:rPr>
              <a:t>-Look at historical sales data and labor data to predict future sales and estimate required labor force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77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CD508-7DB5-4696-AF29-C3E234EA5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3067" y="2007957"/>
            <a:ext cx="4645250" cy="2091798"/>
          </a:xfrm>
        </p:spPr>
        <p:txBody>
          <a:bodyPr anchor="b">
            <a:normAutofit/>
          </a:bodyPr>
          <a:lstStyle/>
          <a:p>
            <a:pPr algn="l"/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A44B9-5AEE-4ABE-893E-CA2665119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3067" y="1128455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51D66-8855-4F60-95AA-61CCE8682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677296"/>
            <a:ext cx="4047843" cy="21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28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Wai Lam Wong Marcelo Troiani Steve Liao Angelo Garetto</vt:lpstr>
      <vt:lpstr>-Family operated company with 25 units -Run in a traditional fashion  How to use Data to understand our customers…  -How does Yelp impact store performance? -Do coupons create new customers? -What are millennial’s ordering tendencies? </vt:lpstr>
      <vt:lpstr>- Point of Sale MySQL Database - ACS Census - Google API - Yelp API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Wai Lam Wong Marcelo Troiani Steve Liao Angelo Garetto</dc:title>
  <dc:creator>APG</dc:creator>
  <cp:lastModifiedBy>APG</cp:lastModifiedBy>
  <cp:revision>5</cp:revision>
  <dcterms:created xsi:type="dcterms:W3CDTF">2018-09-12T17:08:39Z</dcterms:created>
  <dcterms:modified xsi:type="dcterms:W3CDTF">2018-09-12T18:04:50Z</dcterms:modified>
</cp:coreProperties>
</file>