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b60ee865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b60ee865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b60ee86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b60ee86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b60ee8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b60ee8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b60ee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b60ee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b60ee86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b60ee86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b60ee8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b60ee8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b60ee86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b60ee86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b60ee86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b60ee86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b60ee86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b60ee86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b60ee86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b60ee86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18751" y="1367975"/>
            <a:ext cx="7306500" cy="1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it" b="1"/>
              <a:t>Happiness and socio-economic indicators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Boxplot, standard deviation, confidence intervals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2080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74" y="1107025"/>
            <a:ext cx="6553050" cy="3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Conclusions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Many other possible analysis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Other vizs (creativity)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Correlation with many socio-economic variables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it">
                <a:solidFill>
                  <a:srgbClr val="B7B7B7"/>
                </a:solidFill>
              </a:rPr>
              <a:t>Life expectancy  (R-squared = 0,4716, p-value &lt;0,001)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Agenda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Rsearch Questions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Source Selection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Data Architecture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Results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Boxplot, standard deviation, confidence intervals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Research Questions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it" sz="1600"/>
              <a:t>What are the happiest countries/regions?</a:t>
            </a:r>
            <a:endParaRPr sz="16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731" y="2023525"/>
            <a:ext cx="2796526" cy="28439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13200" y="1152475"/>
            <a:ext cx="371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2) What factors are more correlated with happiness score?</a:t>
            </a:r>
            <a:endParaRPr sz="16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Source Selection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Happiness Rank Report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World Bank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Eurostat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WEF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Open Science Framework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WHO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WVS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Uppsala conflict data program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Data Architecture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00" y="1017725"/>
            <a:ext cx="7379376" cy="38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Results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75" y="1152475"/>
            <a:ext cx="59568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Results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152475"/>
            <a:ext cx="52673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Boxplot, standard deviation, confidence intervals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152475"/>
            <a:ext cx="51435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9900"/>
                </a:solidFill>
              </a:rPr>
              <a:t>Boxplot, standard deviation, confidence intervals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2080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75" y="1208025"/>
            <a:ext cx="6897450" cy="34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PresentationFormat>Presentazione su schermo (16:9)</PresentationFormat>
  <Paragraphs>32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Simple Dark</vt:lpstr>
      <vt:lpstr>Happiness and socio-economic indicators</vt:lpstr>
      <vt:lpstr>Agenda</vt:lpstr>
      <vt:lpstr>Research Questions </vt:lpstr>
      <vt:lpstr>Source Selection  </vt:lpstr>
      <vt:lpstr>Data Architecture </vt:lpstr>
      <vt:lpstr>Results </vt:lpstr>
      <vt:lpstr>Results </vt:lpstr>
      <vt:lpstr>Boxplot, standard deviation, confidence intervals</vt:lpstr>
      <vt:lpstr>Boxplot, standard deviation, confidence intervals</vt:lpstr>
      <vt:lpstr>Boxplot, standard deviation, confidence intervals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and socio-economic indicators</dc:title>
  <dc:creator>corrado montoro</dc:creator>
  <cp:lastModifiedBy>corrado montoro</cp:lastModifiedBy>
  <cp:revision>1</cp:revision>
  <dcterms:modified xsi:type="dcterms:W3CDTF">2019-07-09T13:50:53Z</dcterms:modified>
</cp:coreProperties>
</file>