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760" autoAdjust="0"/>
  </p:normalViewPr>
  <p:slideViewPr>
    <p:cSldViewPr snapToGrid="0" snapToObjects="1">
      <p:cViewPr varScale="1">
        <p:scale>
          <a:sx n="203" d="100"/>
          <a:sy n="203" d="100"/>
        </p:scale>
        <p:origin x="-53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46F2-18FD-524C-A1D6-2BB217186351}" type="datetimeFigureOut">
              <a:rPr lang="en-US" smtClean="0"/>
              <a:t>20-06-14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805B-749C-3946-95A8-F7645622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Problem of OUYA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21" y="112823"/>
            <a:ext cx="156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Coen 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4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358" y="2865045"/>
            <a:ext cx="131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9381" y="3463322"/>
            <a:ext cx="75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9381" y="2575175"/>
            <a:ext cx="67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9380" y="1994924"/>
            <a:ext cx="10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9382" y="4277428"/>
            <a:ext cx="94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53696" y="1991989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Page (Instance)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1"/>
            <a:endCxn id="7" idx="3"/>
          </p:cNvCxnSpPr>
          <p:nvPr/>
        </p:nvCxnSpPr>
        <p:spPr>
          <a:xfrm flipH="1">
            <a:off x="3567779" y="2176655"/>
            <a:ext cx="2385917" cy="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53696" y="2572240"/>
            <a:ext cx="18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(Instance)</a:t>
            </a:r>
          </a:p>
        </p:txBody>
      </p:sp>
      <p:cxnSp>
        <p:nvCxnSpPr>
          <p:cNvPr id="57" name="Straight Arrow Connector 56"/>
          <p:cNvCxnSpPr>
            <a:stCxn id="34" idx="2"/>
            <a:endCxn id="46" idx="0"/>
          </p:cNvCxnSpPr>
          <p:nvPr/>
        </p:nvCxnSpPr>
        <p:spPr>
          <a:xfrm flipH="1">
            <a:off x="6853779" y="2361321"/>
            <a:ext cx="162932" cy="21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3"/>
            <a:endCxn id="34" idx="1"/>
          </p:cNvCxnSpPr>
          <p:nvPr/>
        </p:nvCxnSpPr>
        <p:spPr>
          <a:xfrm flipV="1">
            <a:off x="3233561" y="2176655"/>
            <a:ext cx="2720135" cy="58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  <a:endCxn id="46" idx="1"/>
          </p:cNvCxnSpPr>
          <p:nvPr/>
        </p:nvCxnSpPr>
        <p:spPr>
          <a:xfrm flipV="1">
            <a:off x="3233561" y="2756906"/>
            <a:ext cx="2720135" cy="2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06343" y="3190356"/>
            <a:ext cx="13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Builds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806344" y="3650352"/>
            <a:ext cx="17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Sideloaded</a:t>
            </a:r>
            <a:r>
              <a:rPr lang="en-US" dirty="0" smtClean="0"/>
              <a:t> Apps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75" idx="3"/>
            <a:endCxn id="46" idx="2"/>
          </p:cNvCxnSpPr>
          <p:nvPr/>
        </p:nvCxnSpPr>
        <p:spPr>
          <a:xfrm flipV="1">
            <a:off x="5205447" y="2941572"/>
            <a:ext cx="1648332" cy="4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4" idx="1"/>
            <a:endCxn id="75" idx="3"/>
          </p:cNvCxnSpPr>
          <p:nvPr/>
        </p:nvCxnSpPr>
        <p:spPr>
          <a:xfrm flipH="1">
            <a:off x="5205447" y="2176655"/>
            <a:ext cx="748249" cy="1198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1"/>
            <a:endCxn id="78" idx="3"/>
          </p:cNvCxnSpPr>
          <p:nvPr/>
        </p:nvCxnSpPr>
        <p:spPr>
          <a:xfrm flipH="1">
            <a:off x="5573089" y="2176655"/>
            <a:ext cx="380607" cy="1658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6" idx="2"/>
            <a:endCxn id="78" idx="3"/>
          </p:cNvCxnSpPr>
          <p:nvPr/>
        </p:nvCxnSpPr>
        <p:spPr>
          <a:xfrm flipH="1">
            <a:off x="5573089" y="2941572"/>
            <a:ext cx="1280690" cy="893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75" idx="1"/>
            <a:endCxn id="5" idx="3"/>
          </p:cNvCxnSpPr>
          <p:nvPr/>
        </p:nvCxnSpPr>
        <p:spPr>
          <a:xfrm flipH="1">
            <a:off x="3317115" y="3375022"/>
            <a:ext cx="489228" cy="272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8" idx="1"/>
            <a:endCxn id="5" idx="3"/>
          </p:cNvCxnSpPr>
          <p:nvPr/>
        </p:nvCxnSpPr>
        <p:spPr>
          <a:xfrm flipH="1" flipV="1">
            <a:off x="3317115" y="3647988"/>
            <a:ext cx="489229" cy="187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" idx="3"/>
            <a:endCxn id="7" idx="1"/>
          </p:cNvCxnSpPr>
          <p:nvPr/>
        </p:nvCxnSpPr>
        <p:spPr>
          <a:xfrm flipV="1">
            <a:off x="1872692" y="2179590"/>
            <a:ext cx="686688" cy="870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" idx="3"/>
            <a:endCxn id="6" idx="1"/>
          </p:cNvCxnSpPr>
          <p:nvPr/>
        </p:nvCxnSpPr>
        <p:spPr>
          <a:xfrm flipV="1">
            <a:off x="1872692" y="2759841"/>
            <a:ext cx="686689" cy="28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" idx="3"/>
            <a:endCxn id="5" idx="1"/>
          </p:cNvCxnSpPr>
          <p:nvPr/>
        </p:nvCxnSpPr>
        <p:spPr>
          <a:xfrm>
            <a:off x="1872692" y="3049711"/>
            <a:ext cx="686689" cy="598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" idx="3"/>
            <a:endCxn id="8" idx="1"/>
          </p:cNvCxnSpPr>
          <p:nvPr/>
        </p:nvCxnSpPr>
        <p:spPr>
          <a:xfrm>
            <a:off x="1872692" y="3049711"/>
            <a:ext cx="686690" cy="1412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4" idx="0"/>
            <a:endCxn id="148" idx="2"/>
          </p:cNvCxnSpPr>
          <p:nvPr/>
        </p:nvCxnSpPr>
        <p:spPr>
          <a:xfrm flipV="1">
            <a:off x="7016711" y="1518962"/>
            <a:ext cx="0" cy="47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953696" y="1149630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Page (Instance)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60358" y="1195796"/>
            <a:ext cx="47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Interface as it is now, is too complicated. Not to understand, but to use.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 rot="20865903">
            <a:off x="4129588" y="2247928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cxnSp>
        <p:nvCxnSpPr>
          <p:cNvPr id="154" name="Straight Connector 153"/>
          <p:cNvCxnSpPr>
            <a:stCxn id="160" idx="1"/>
            <a:endCxn id="8" idx="3"/>
          </p:cNvCxnSpPr>
          <p:nvPr/>
        </p:nvCxnSpPr>
        <p:spPr>
          <a:xfrm flipH="1">
            <a:off x="3500937" y="4277428"/>
            <a:ext cx="686014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186951" y="4092762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Settings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186951" y="4529899"/>
            <a:ext cx="15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Settings</a:t>
            </a:r>
            <a:endParaRPr lang="en-US" dirty="0"/>
          </a:p>
        </p:txBody>
      </p:sp>
      <p:cxnSp>
        <p:nvCxnSpPr>
          <p:cNvPr id="169" name="Straight Arrow Connector 168"/>
          <p:cNvCxnSpPr>
            <a:stCxn id="8" idx="3"/>
            <a:endCxn id="163" idx="1"/>
          </p:cNvCxnSpPr>
          <p:nvPr/>
        </p:nvCxnSpPr>
        <p:spPr>
          <a:xfrm>
            <a:off x="3500937" y="4462094"/>
            <a:ext cx="686014" cy="252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82" idx="1"/>
          </p:cNvCxnSpPr>
          <p:nvPr/>
        </p:nvCxnSpPr>
        <p:spPr>
          <a:xfrm>
            <a:off x="5705518" y="4714565"/>
            <a:ext cx="7229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428501" y="4529899"/>
            <a:ext cx="206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Other Settings</a:t>
            </a:r>
            <a:endParaRPr lang="en-US" dirty="0"/>
          </a:p>
        </p:txBody>
      </p:sp>
      <p:cxnSp>
        <p:nvCxnSpPr>
          <p:cNvPr id="185" name="Straight Connector 184"/>
          <p:cNvCxnSpPr>
            <a:stCxn id="188" idx="1"/>
            <a:endCxn id="163" idx="3"/>
          </p:cNvCxnSpPr>
          <p:nvPr/>
        </p:nvCxnSpPr>
        <p:spPr>
          <a:xfrm flipH="1">
            <a:off x="5705518" y="4277428"/>
            <a:ext cx="722983" cy="43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428501" y="4092762"/>
            <a:ext cx="22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Other Settings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 rot="18082865">
            <a:off x="4971288" y="2876428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sp>
        <p:nvSpPr>
          <p:cNvPr id="206" name="TextBox 205"/>
          <p:cNvSpPr txBox="1"/>
          <p:nvPr/>
        </p:nvSpPr>
        <p:spPr>
          <a:xfrm rot="16997946">
            <a:off x="5187101" y="3411984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165100" y="446453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04850" y="4315288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Switch to screen</a:t>
            </a:r>
            <a:endParaRPr lang="en-US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04850" y="4592287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 on same screen</a:t>
            </a:r>
            <a:endParaRPr lang="en-US" sz="1200" dirty="0"/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165100" y="4752373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04850" y="4038289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 Button action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68817" y="4038289"/>
            <a:ext cx="69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Default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2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358" y="2865045"/>
            <a:ext cx="131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9381" y="3463322"/>
            <a:ext cx="75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9381" y="2575175"/>
            <a:ext cx="67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9380" y="1994924"/>
            <a:ext cx="10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9382" y="4277428"/>
            <a:ext cx="94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53696" y="1991989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Page (Instance)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1"/>
            <a:endCxn id="7" idx="3"/>
          </p:cNvCxnSpPr>
          <p:nvPr/>
        </p:nvCxnSpPr>
        <p:spPr>
          <a:xfrm flipH="1">
            <a:off x="3567779" y="2176655"/>
            <a:ext cx="2385917" cy="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53696" y="2572240"/>
            <a:ext cx="18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(Instance)</a:t>
            </a:r>
          </a:p>
        </p:txBody>
      </p:sp>
      <p:cxnSp>
        <p:nvCxnSpPr>
          <p:cNvPr id="57" name="Straight Arrow Connector 56"/>
          <p:cNvCxnSpPr>
            <a:stCxn id="34" idx="2"/>
            <a:endCxn id="46" idx="0"/>
          </p:cNvCxnSpPr>
          <p:nvPr/>
        </p:nvCxnSpPr>
        <p:spPr>
          <a:xfrm flipH="1">
            <a:off x="6853779" y="2361321"/>
            <a:ext cx="162932" cy="21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3"/>
            <a:endCxn id="34" idx="1"/>
          </p:cNvCxnSpPr>
          <p:nvPr/>
        </p:nvCxnSpPr>
        <p:spPr>
          <a:xfrm flipV="1">
            <a:off x="3233561" y="2176655"/>
            <a:ext cx="2720135" cy="58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  <a:endCxn id="46" idx="1"/>
          </p:cNvCxnSpPr>
          <p:nvPr/>
        </p:nvCxnSpPr>
        <p:spPr>
          <a:xfrm flipV="1">
            <a:off x="3233561" y="2756906"/>
            <a:ext cx="2720135" cy="2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06343" y="3190356"/>
            <a:ext cx="13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Builds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806344" y="3650352"/>
            <a:ext cx="17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Sideloaded</a:t>
            </a:r>
            <a:r>
              <a:rPr lang="en-US" dirty="0" smtClean="0"/>
              <a:t> Apps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75" idx="3"/>
            <a:endCxn id="46" idx="2"/>
          </p:cNvCxnSpPr>
          <p:nvPr/>
        </p:nvCxnSpPr>
        <p:spPr>
          <a:xfrm flipV="1">
            <a:off x="5205447" y="2941572"/>
            <a:ext cx="1648332" cy="4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4" idx="1"/>
            <a:endCxn id="75" idx="3"/>
          </p:cNvCxnSpPr>
          <p:nvPr/>
        </p:nvCxnSpPr>
        <p:spPr>
          <a:xfrm flipH="1">
            <a:off x="5205447" y="2176655"/>
            <a:ext cx="748249" cy="1198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1"/>
            <a:endCxn id="78" idx="3"/>
          </p:cNvCxnSpPr>
          <p:nvPr/>
        </p:nvCxnSpPr>
        <p:spPr>
          <a:xfrm flipH="1">
            <a:off x="5573089" y="2176655"/>
            <a:ext cx="380607" cy="1658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6" idx="2"/>
            <a:endCxn id="78" idx="3"/>
          </p:cNvCxnSpPr>
          <p:nvPr/>
        </p:nvCxnSpPr>
        <p:spPr>
          <a:xfrm flipH="1">
            <a:off x="5573089" y="2941572"/>
            <a:ext cx="1280690" cy="893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75" idx="1"/>
            <a:endCxn id="5" idx="3"/>
          </p:cNvCxnSpPr>
          <p:nvPr/>
        </p:nvCxnSpPr>
        <p:spPr>
          <a:xfrm flipH="1">
            <a:off x="3317115" y="3375022"/>
            <a:ext cx="489228" cy="272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8" idx="1"/>
            <a:endCxn id="5" idx="3"/>
          </p:cNvCxnSpPr>
          <p:nvPr/>
        </p:nvCxnSpPr>
        <p:spPr>
          <a:xfrm flipH="1" flipV="1">
            <a:off x="3317115" y="3647988"/>
            <a:ext cx="489229" cy="187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" idx="3"/>
            <a:endCxn id="7" idx="1"/>
          </p:cNvCxnSpPr>
          <p:nvPr/>
        </p:nvCxnSpPr>
        <p:spPr>
          <a:xfrm flipV="1">
            <a:off x="1872692" y="2179590"/>
            <a:ext cx="686688" cy="870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" idx="3"/>
            <a:endCxn id="6" idx="1"/>
          </p:cNvCxnSpPr>
          <p:nvPr/>
        </p:nvCxnSpPr>
        <p:spPr>
          <a:xfrm flipV="1">
            <a:off x="1872692" y="2759841"/>
            <a:ext cx="686689" cy="28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" idx="3"/>
            <a:endCxn id="5" idx="1"/>
          </p:cNvCxnSpPr>
          <p:nvPr/>
        </p:nvCxnSpPr>
        <p:spPr>
          <a:xfrm>
            <a:off x="1872692" y="3049711"/>
            <a:ext cx="686689" cy="598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" idx="3"/>
            <a:endCxn id="8" idx="1"/>
          </p:cNvCxnSpPr>
          <p:nvPr/>
        </p:nvCxnSpPr>
        <p:spPr>
          <a:xfrm>
            <a:off x="1872692" y="3049711"/>
            <a:ext cx="686690" cy="1412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4" idx="0"/>
            <a:endCxn id="148" idx="2"/>
          </p:cNvCxnSpPr>
          <p:nvPr/>
        </p:nvCxnSpPr>
        <p:spPr>
          <a:xfrm flipV="1">
            <a:off x="7016711" y="1518962"/>
            <a:ext cx="0" cy="47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953696" y="1149630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Page (Instance)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60358" y="1195796"/>
            <a:ext cx="4748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Improved interface could look like this. By changing the Default behavior. The Problem is that this is controversial to the discover default action.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Further improvements to the Settings with a category for every type of settings in one big list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40017" y="2499271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186950" y="4274928"/>
            <a:ext cx="203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 (Instance)</a:t>
            </a:r>
            <a:endParaRPr lang="en-US" dirty="0"/>
          </a:p>
        </p:txBody>
      </p:sp>
      <p:cxnSp>
        <p:nvCxnSpPr>
          <p:cNvPr id="169" name="Straight Arrow Connector 168"/>
          <p:cNvCxnSpPr>
            <a:stCxn id="8" idx="3"/>
            <a:endCxn id="160" idx="1"/>
          </p:cNvCxnSpPr>
          <p:nvPr/>
        </p:nvCxnSpPr>
        <p:spPr>
          <a:xfrm flipV="1">
            <a:off x="3500937" y="4459594"/>
            <a:ext cx="686013" cy="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165100" y="446453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04850" y="4315288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Switch to screen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04850" y="4592287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 on same screen</a:t>
            </a:r>
            <a:endParaRPr lang="en-US" sz="1200" dirty="0"/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165100" y="4752373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41862" y="4274928"/>
            <a:ext cx="199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Category.Settings</a:t>
            </a:r>
            <a:endParaRPr lang="en-US" dirty="0"/>
          </a:p>
        </p:txBody>
      </p:sp>
      <p:cxnSp>
        <p:nvCxnSpPr>
          <p:cNvPr id="50" name="Straight Connector 49"/>
          <p:cNvCxnSpPr>
            <a:stCxn id="48" idx="1"/>
            <a:endCxn id="160" idx="3"/>
          </p:cNvCxnSpPr>
          <p:nvPr/>
        </p:nvCxnSpPr>
        <p:spPr>
          <a:xfrm flipH="1">
            <a:off x="6218514" y="4459594"/>
            <a:ext cx="423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712124">
            <a:off x="5687323" y="2913357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 rot="19519631">
            <a:off x="5789674" y="3187131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13801" y="1915493"/>
            <a:ext cx="132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Problem (Default)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04850" y="4038289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 Button action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8817" y="4038289"/>
            <a:ext cx="69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Default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976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358" y="2541880"/>
            <a:ext cx="131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9382" y="3956701"/>
            <a:ext cx="94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4" idx="3"/>
            <a:endCxn id="44" idx="1"/>
          </p:cNvCxnSpPr>
          <p:nvPr/>
        </p:nvCxnSpPr>
        <p:spPr>
          <a:xfrm>
            <a:off x="1872692" y="2726546"/>
            <a:ext cx="2263213" cy="630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" idx="3"/>
            <a:endCxn id="8" idx="1"/>
          </p:cNvCxnSpPr>
          <p:nvPr/>
        </p:nvCxnSpPr>
        <p:spPr>
          <a:xfrm>
            <a:off x="1872692" y="2726546"/>
            <a:ext cx="686690" cy="1414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186950" y="3954201"/>
            <a:ext cx="203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 (Instance)</a:t>
            </a:r>
            <a:endParaRPr lang="en-US" dirty="0"/>
          </a:p>
        </p:txBody>
      </p:sp>
      <p:cxnSp>
        <p:nvCxnSpPr>
          <p:cNvPr id="169" name="Straight Arrow Connector 168"/>
          <p:cNvCxnSpPr>
            <a:stCxn id="8" idx="3"/>
            <a:endCxn id="160" idx="1"/>
          </p:cNvCxnSpPr>
          <p:nvPr/>
        </p:nvCxnSpPr>
        <p:spPr>
          <a:xfrm flipV="1">
            <a:off x="3500937" y="4138867"/>
            <a:ext cx="686013" cy="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165100" y="446453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04850" y="4315288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Switch to screen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04850" y="4592287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 on same screen</a:t>
            </a:r>
            <a:endParaRPr lang="en-US" sz="1200" dirty="0"/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165100" y="4752373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41862" y="3945956"/>
            <a:ext cx="199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Category.Settings</a:t>
            </a:r>
            <a:endParaRPr lang="en-US" dirty="0"/>
          </a:p>
        </p:txBody>
      </p:sp>
      <p:cxnSp>
        <p:nvCxnSpPr>
          <p:cNvPr id="50" name="Straight Connector 49"/>
          <p:cNvCxnSpPr>
            <a:stCxn id="48" idx="1"/>
            <a:endCxn id="160" idx="3"/>
          </p:cNvCxnSpPr>
          <p:nvPr/>
        </p:nvCxnSpPr>
        <p:spPr>
          <a:xfrm flipH="1">
            <a:off x="6218514" y="4130622"/>
            <a:ext cx="423348" cy="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850" y="4038289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 Button action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8817" y="4038289"/>
            <a:ext cx="69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Default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135905" y="3172582"/>
            <a:ext cx="39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App/Game/</a:t>
            </a:r>
            <a:r>
              <a:rPr lang="en-US" dirty="0" err="1" smtClean="0"/>
              <a:t>Sideloaded</a:t>
            </a:r>
            <a:r>
              <a:rPr lang="en-US" dirty="0" smtClean="0"/>
              <a:t> App (Instance)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52" idx="1"/>
          </p:cNvCxnSpPr>
          <p:nvPr/>
        </p:nvCxnSpPr>
        <p:spPr>
          <a:xfrm flipV="1">
            <a:off x="1872692" y="1978808"/>
            <a:ext cx="686690" cy="747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59382" y="1794142"/>
            <a:ext cx="76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18650" y="1794142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Page (Instance)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18707" y="1794142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Page (Instance)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52" idx="3"/>
            <a:endCxn id="64" idx="1"/>
          </p:cNvCxnSpPr>
          <p:nvPr/>
        </p:nvCxnSpPr>
        <p:spPr>
          <a:xfrm>
            <a:off x="3328219" y="1978808"/>
            <a:ext cx="590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2"/>
            <a:endCxn id="44" idx="0"/>
          </p:cNvCxnSpPr>
          <p:nvPr/>
        </p:nvCxnSpPr>
        <p:spPr>
          <a:xfrm>
            <a:off x="4981665" y="2163474"/>
            <a:ext cx="1112056" cy="1009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3"/>
            <a:endCxn id="67" idx="1"/>
          </p:cNvCxnSpPr>
          <p:nvPr/>
        </p:nvCxnSpPr>
        <p:spPr>
          <a:xfrm>
            <a:off x="6044679" y="1978808"/>
            <a:ext cx="374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4" idx="1"/>
          </p:cNvCxnSpPr>
          <p:nvPr/>
        </p:nvCxnSpPr>
        <p:spPr>
          <a:xfrm flipV="1">
            <a:off x="1872692" y="1978808"/>
            <a:ext cx="2045958" cy="74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011021">
            <a:off x="2800640" y="2804422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60358" y="1195796"/>
            <a:ext cx="4748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simplefy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everything, the apps will be put in a single list: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Apps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3859557">
            <a:off x="2045304" y="3267603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18738697">
            <a:off x="1694441" y="2164982"/>
            <a:ext cx="6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cxnSp>
        <p:nvCxnSpPr>
          <p:cNvPr id="105" name="Straight Arrow Connector 104"/>
          <p:cNvCxnSpPr>
            <a:stCxn id="4" idx="3"/>
            <a:endCxn id="108" idx="1"/>
          </p:cNvCxnSpPr>
          <p:nvPr/>
        </p:nvCxnSpPr>
        <p:spPr>
          <a:xfrm flipV="1">
            <a:off x="1872692" y="2541880"/>
            <a:ext cx="129321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65911" y="2357214"/>
            <a:ext cx="150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Builds</a:t>
            </a:r>
            <a:endParaRPr lang="en-US" dirty="0"/>
          </a:p>
        </p:txBody>
      </p:sp>
      <p:cxnSp>
        <p:nvCxnSpPr>
          <p:cNvPr id="119" name="Straight Arrow Connector 118"/>
          <p:cNvCxnSpPr>
            <a:stCxn id="108" idx="0"/>
            <a:endCxn id="64" idx="1"/>
          </p:cNvCxnSpPr>
          <p:nvPr/>
        </p:nvCxnSpPr>
        <p:spPr>
          <a:xfrm flipV="1">
            <a:off x="3918650" y="1978808"/>
            <a:ext cx="0" cy="378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4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0388" y="900914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0388" y="21942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0388" y="34790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Builds (only visible for </a:t>
            </a:r>
            <a:r>
              <a:rPr lang="en-US" dirty="0" err="1" smtClean="0"/>
              <a:t>devs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67235" y="900914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Catagories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67235" y="21942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Favorites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67235" y="34790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46596" y="900914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46596" y="21942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46596" y="34790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94676" y="900914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94676" y="21942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94676" y="34790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03" y="217847"/>
            <a:ext cx="1595292" cy="573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0388" y="217847"/>
            <a:ext cx="236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Welcome </a:t>
            </a:r>
            <a:r>
              <a:rPr lang="en-US" dirty="0" err="1" smtClean="0">
                <a:solidFill>
                  <a:srgbClr val="7F7F7F"/>
                </a:solidFill>
              </a:rPr>
              <a:t>OUYA_User</a:t>
            </a:r>
            <a:r>
              <a:rPr lang="en-US" dirty="0" smtClean="0">
                <a:solidFill>
                  <a:srgbClr val="7F7F7F"/>
                </a:solidFill>
              </a:rPr>
              <a:t>!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63233" y="4717285"/>
            <a:ext cx="4116482" cy="2940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O Start / U Store Page / Y Search 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05900" y="34790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105900" y="2194217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105900" y="900914"/>
            <a:ext cx="1933119" cy="11194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Problems are all related to the slow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No or little cashing</a:t>
            </a:r>
          </a:p>
          <a:p>
            <a:pPr lvl="2"/>
            <a:r>
              <a:rPr lang="en-US" dirty="0" smtClean="0"/>
              <a:t>The store icons should be cashed</a:t>
            </a:r>
          </a:p>
          <a:p>
            <a:pPr lvl="2"/>
            <a:r>
              <a:rPr lang="en-US" dirty="0" smtClean="0"/>
              <a:t>Screenshots should be cashed</a:t>
            </a:r>
          </a:p>
          <a:p>
            <a:pPr lvl="1"/>
            <a:r>
              <a:rPr lang="en-US" dirty="0" smtClean="0"/>
              <a:t>Wrong Priorities</a:t>
            </a:r>
          </a:p>
          <a:p>
            <a:pPr lvl="2"/>
            <a:r>
              <a:rPr lang="en-US" dirty="0" smtClean="0"/>
              <a:t>The package icon should be chosen over the online icon</a:t>
            </a:r>
          </a:p>
          <a:p>
            <a:pPr lvl="1"/>
            <a:r>
              <a:rPr lang="en-US" dirty="0" smtClean="0"/>
              <a:t>Automatic Loading videos</a:t>
            </a:r>
          </a:p>
          <a:p>
            <a:pPr lvl="2"/>
            <a:r>
              <a:rPr lang="en-US" dirty="0" smtClean="0"/>
              <a:t>This makes the loading of the game pages quite slow and should be looked into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2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These problems are mostly because of Android itself</a:t>
            </a:r>
          </a:p>
          <a:p>
            <a:pPr lvl="1"/>
            <a:r>
              <a:rPr lang="en-US" dirty="0" smtClean="0"/>
              <a:t>Android is focused on multitasking and less on single-task performance. While on a gaming system it is useful to focus all speed on one task.</a:t>
            </a:r>
          </a:p>
          <a:p>
            <a:pPr lvl="1"/>
            <a:r>
              <a:rPr lang="en-US" dirty="0" smtClean="0"/>
              <a:t>The Nintendo Wii has a single core processor clocked at 1.0Ghz, but can handle everything just fine (in 480p)</a:t>
            </a:r>
          </a:p>
          <a:p>
            <a:pPr lvl="1"/>
            <a:r>
              <a:rPr lang="en-US" dirty="0" smtClean="0"/>
              <a:t>With some optimizations it’s possible to fix the performance hick-ups</a:t>
            </a:r>
          </a:p>
          <a:p>
            <a:pPr lvl="1"/>
            <a:r>
              <a:rPr lang="en-US" dirty="0" smtClean="0"/>
              <a:t>Also Android 4.4 has improved performance and this could really help</a:t>
            </a:r>
          </a:p>
          <a:p>
            <a:pPr lvl="1"/>
            <a:r>
              <a:rPr lang="en-US" dirty="0" smtClean="0"/>
              <a:t>Lastly, temporarily overclocking the OUYA could fix problems as well since it’s safe enough and the OUYA won’t </a:t>
            </a:r>
            <a:r>
              <a:rPr lang="en-US" smtClean="0"/>
              <a:t>suffer from </a:t>
            </a:r>
            <a:r>
              <a:rPr lang="en-US" dirty="0" smtClean="0"/>
              <a:t>using higher voltages.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2509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is about the </a:t>
            </a:r>
            <a:r>
              <a:rPr lang="en-US" dirty="0" err="1" smtClean="0"/>
              <a:t>ingame</a:t>
            </a:r>
            <a:r>
              <a:rPr lang="en-US" dirty="0" smtClean="0"/>
              <a:t> menu</a:t>
            </a:r>
          </a:p>
          <a:p>
            <a:pPr lvl="1"/>
            <a:r>
              <a:rPr lang="en-US" dirty="0" smtClean="0"/>
              <a:t>When a person </a:t>
            </a:r>
            <a:r>
              <a:rPr lang="en-US" dirty="0" err="1" smtClean="0"/>
              <a:t>dubble</a:t>
            </a:r>
            <a:r>
              <a:rPr lang="en-US" dirty="0" smtClean="0"/>
              <a:t> presses the menu button the OUYA </a:t>
            </a:r>
            <a:r>
              <a:rPr lang="en-US" dirty="0" err="1" smtClean="0"/>
              <a:t>ingame</a:t>
            </a:r>
            <a:r>
              <a:rPr lang="en-US" dirty="0" smtClean="0"/>
              <a:t> menu opens</a:t>
            </a:r>
          </a:p>
          <a:p>
            <a:pPr lvl="1"/>
            <a:r>
              <a:rPr lang="en-US" dirty="0" smtClean="0"/>
              <a:t>This means when the button is single-pressed it has to wait for a second press to know if it has to do this</a:t>
            </a:r>
          </a:p>
          <a:p>
            <a:pPr lvl="1"/>
            <a:r>
              <a:rPr lang="en-US" dirty="0" smtClean="0"/>
              <a:t>If the OUYA </a:t>
            </a:r>
            <a:r>
              <a:rPr lang="en-US" dirty="0" err="1"/>
              <a:t>ingame</a:t>
            </a:r>
            <a:r>
              <a:rPr lang="en-US" dirty="0"/>
              <a:t> menu </a:t>
            </a:r>
            <a:r>
              <a:rPr lang="en-US" dirty="0" smtClean="0"/>
              <a:t>would open with a long press it would be easier to detect and it would feel more responsive.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178" y="3912721"/>
            <a:ext cx="164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Button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2627" y="3451056"/>
            <a:ext cx="203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held longer than x seconds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2627" y="4211088"/>
            <a:ext cx="215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held shorter than x seconds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3897519" y="3774222"/>
            <a:ext cx="365108" cy="323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1"/>
          </p:cNvCxnSpPr>
          <p:nvPr/>
        </p:nvCxnSpPr>
        <p:spPr>
          <a:xfrm>
            <a:off x="3897519" y="4097387"/>
            <a:ext cx="365108" cy="436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28058" y="3451056"/>
            <a:ext cx="219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OUYA </a:t>
            </a:r>
            <a:r>
              <a:rPr lang="en-US" dirty="0" err="1" smtClean="0"/>
              <a:t>ingame</a:t>
            </a:r>
            <a:r>
              <a:rPr lang="en-US" dirty="0" smtClean="0"/>
              <a:t> menu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1"/>
            <a:endCxn id="5" idx="3"/>
          </p:cNvCxnSpPr>
          <p:nvPr/>
        </p:nvCxnSpPr>
        <p:spPr>
          <a:xfrm flipH="1">
            <a:off x="6299844" y="3774222"/>
            <a:ext cx="428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2144" y="4349588"/>
            <a:ext cx="221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</a:t>
            </a:r>
            <a:r>
              <a:rPr lang="en-US" dirty="0"/>
              <a:t>g</a:t>
            </a:r>
            <a:r>
              <a:rPr lang="en-US" dirty="0" smtClean="0"/>
              <a:t>ame action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1"/>
            <a:endCxn id="6" idx="3"/>
          </p:cNvCxnSpPr>
          <p:nvPr/>
        </p:nvCxnSpPr>
        <p:spPr>
          <a:xfrm flipH="1">
            <a:off x="6418709" y="4534254"/>
            <a:ext cx="29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194" y="3912721"/>
            <a:ext cx="162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Holding Button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4" idx="3"/>
            <a:endCxn id="4" idx="1"/>
          </p:cNvCxnSpPr>
          <p:nvPr/>
        </p:nvCxnSpPr>
        <p:spPr>
          <a:xfrm>
            <a:off x="1824511" y="4097387"/>
            <a:ext cx="4276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7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Problems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should be supported out of the box, not with some hack</a:t>
            </a:r>
          </a:p>
          <a:p>
            <a:r>
              <a:rPr lang="en-US" dirty="0" smtClean="0"/>
              <a:t>Controllers should be able to reconnect without connecting a </a:t>
            </a:r>
            <a:r>
              <a:rPr lang="en-US" dirty="0" err="1" smtClean="0"/>
              <a:t>usb</a:t>
            </a:r>
            <a:r>
              <a:rPr lang="en-US" dirty="0" smtClean="0"/>
              <a:t>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5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569</Words>
  <Application>Microsoft Macintosh PowerPoint</Application>
  <PresentationFormat>On-screen Show (16:9)</PresentationFormat>
  <Paragraphs>117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Problem of OUYA </vt:lpstr>
      <vt:lpstr>Interface Problems</vt:lpstr>
      <vt:lpstr>Interface Problems</vt:lpstr>
      <vt:lpstr>Interface Problems</vt:lpstr>
      <vt:lpstr>PowerPoint Presentation</vt:lpstr>
      <vt:lpstr>Loading Problems</vt:lpstr>
      <vt:lpstr>Performance Problems </vt:lpstr>
      <vt:lpstr>Performance Problems </vt:lpstr>
      <vt:lpstr>Controller Problems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 of OUYA </dc:title>
  <dc:creator>Coen Hacking</dc:creator>
  <cp:lastModifiedBy>Coen Hacking</cp:lastModifiedBy>
  <cp:revision>25</cp:revision>
  <dcterms:created xsi:type="dcterms:W3CDTF">2014-05-27T11:45:18Z</dcterms:created>
  <dcterms:modified xsi:type="dcterms:W3CDTF">2014-06-20T21:09:44Z</dcterms:modified>
</cp:coreProperties>
</file>