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17"/>
  </p:handoutMasterIdLst>
  <p:sldIdLst>
    <p:sldId id="411" r:id="rId3"/>
    <p:sldId id="359" r:id="rId5"/>
    <p:sldId id="412" r:id="rId6"/>
    <p:sldId id="430" r:id="rId7"/>
    <p:sldId id="429" r:id="rId8"/>
    <p:sldId id="419" r:id="rId9"/>
    <p:sldId id="420" r:id="rId10"/>
    <p:sldId id="428" r:id="rId11"/>
    <p:sldId id="421" r:id="rId12"/>
    <p:sldId id="431" r:id="rId13"/>
    <p:sldId id="425" r:id="rId14"/>
    <p:sldId id="427" r:id="rId15"/>
    <p:sldId id="422" r:id="rId16"/>
  </p:sldIdLst>
  <p:sldSz cx="9144000" cy="5143500" type="screen16x9"/>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5B39206-ADC6-41C2-B951-B1FA346EA529}">
          <p14:sldIdLst>
            <p14:sldId id="359"/>
            <p14:sldId id="412"/>
            <p14:sldId id="430"/>
            <p14:sldId id="429"/>
            <p14:sldId id="419"/>
            <p14:sldId id="420"/>
            <p14:sldId id="428"/>
            <p14:sldId id="421"/>
            <p14:sldId id="431"/>
            <p14:sldId id="425"/>
            <p14:sldId id="427"/>
            <p14:sldId id="422"/>
            <p14:sldId id="41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ente, Coen de" initials="VCd"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FDC"/>
    <a:srgbClr val="33BFE3"/>
    <a:srgbClr val="27D4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182" autoAdjust="0"/>
  </p:normalViewPr>
  <p:slideViewPr>
    <p:cSldViewPr>
      <p:cViewPr varScale="1">
        <p:scale>
          <a:sx n="143" d="100"/>
          <a:sy n="143" d="100"/>
        </p:scale>
        <p:origin x="720" y="120"/>
      </p:cViewPr>
      <p:guideLst>
        <p:guide orient="horz" pos="1627"/>
        <p:guide pos="2894"/>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EE1EBA-AC86-4632-8267-60DAA6EE8046}" type="datetimeFigureOut">
              <a:rPr lang="nl-NL" smtClean="0"/>
            </a:fld>
            <a:endParaRPr lang="nl-NL"/>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modelstijlen te bewerken</a:t>
            </a:r>
            <a:endParaRPr lang="nl-NL"/>
          </a:p>
          <a:p>
            <a:pPr lvl="1"/>
            <a:r>
              <a:rPr lang="nl-NL"/>
              <a:t>Tweede niveau</a:t>
            </a:r>
            <a:endParaRPr lang="nl-NL"/>
          </a:p>
          <a:p>
            <a:pPr lvl="2"/>
            <a:r>
              <a:rPr lang="nl-NL"/>
              <a:t>Derde niveau</a:t>
            </a:r>
            <a:endParaRPr lang="nl-NL"/>
          </a:p>
          <a:p>
            <a:pPr lvl="3"/>
            <a:r>
              <a:rPr lang="nl-NL"/>
              <a:t>Vierde niveau</a:t>
            </a:r>
            <a:endParaRPr lang="nl-NL"/>
          </a:p>
          <a:p>
            <a:pPr lvl="4"/>
            <a:r>
              <a:rPr lang="nl-NL"/>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EF2B7B-34A8-4724-86CF-428DD182CBEA}" type="slidenum">
              <a:rPr lang="nl-NL" smtClean="0"/>
            </a:fld>
            <a:endParaRPr lang="nl-NL"/>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Qualitative results of the proposed method. Each im</a:t>
            </a:r>
            <a:r>
              <a:rPr lang="en-US" altLang="en-US"/>
              <a:t>a</a:t>
            </a:r>
            <a:r>
              <a:rPr lang="en-US"/>
              <a:t>ge is a single B-scan from the full OCT volume. However, the model has seen the full </a:t>
            </a:r>
            <a:r>
              <a:rPr lang="en-US" altLang="en-US"/>
              <a:t>O</a:t>
            </a:r>
            <a:r>
              <a:rPr lang="en-US"/>
              <a:t>CT volume to make the prediction. The predicti</a:t>
            </a:r>
            <a:r>
              <a:rPr lang="en-US" altLang="en-US"/>
              <a:t>on</a:t>
            </a:r>
            <a:r>
              <a:rPr lang="en-US"/>
              <a:t> </a:t>
            </a:r>
            <a:r>
              <a:rPr lang="en-US" altLang="en-US"/>
              <a:t>of</a:t>
            </a:r>
            <a:r>
              <a:rPr lang="en-US"/>
              <a:t> the mode</a:t>
            </a:r>
            <a:r>
              <a:rPr lang="en-US" altLang="en-US"/>
              <a:t>l</a:t>
            </a:r>
            <a:r>
              <a:rPr lang="en-US"/>
              <a:t>, reference standard and the confidence of the model are shown below each image. Image a) to d) show correct and confident predictions for different AMD stages. The lower confidence in e) could be due to the high amount of noise in this image. The CNV in this OCT iamge is present in other, less noisy B-scans. In f) it is ambiguous whether the patient has intermediate or early AMD&gt; The image in g) has no CNV, but could the model could have been confused by the small intraretinal cyst. In h) there is both GA and CNV. The correct label according to the grading protocol in this case, however, should be advanced AMD with CNV.</a:t>
            </a:r>
            <a:endParaRPr lang="en-US"/>
          </a:p>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sp>
        <p:nvSpPr>
          <p:cNvPr id="7" name="Rechthoek 6"/>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echthoek 7"/>
          <p:cNvSpPr/>
          <p:nvPr/>
        </p:nvSpPr>
        <p:spPr>
          <a:xfrm>
            <a:off x="521500" y="468000"/>
            <a:ext cx="8100000" cy="2905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ctrTitle"/>
          </p:nvPr>
        </p:nvSpPr>
        <p:spPr>
          <a:xfrm>
            <a:off x="846000" y="942026"/>
            <a:ext cx="7452000" cy="533400"/>
          </a:xfrm>
          <a:prstGeom prst="rect">
            <a:avLst/>
          </a:prstGeom>
        </p:spPr>
        <p:txBody>
          <a:bodyPr>
            <a:noAutofit/>
          </a:bodyPr>
          <a:lstStyle>
            <a:lvl1pPr>
              <a:defRPr>
                <a:solidFill>
                  <a:schemeClr val="bg2"/>
                </a:solidFill>
              </a:defRPr>
            </a:lvl1pPr>
          </a:lstStyle>
          <a:p>
            <a:r>
              <a:rPr lang="en-US"/>
              <a:t>Click to edit Master title style</a:t>
            </a:r>
            <a:endParaRPr lang="nl-NL" dirty="0"/>
          </a:p>
        </p:txBody>
      </p:sp>
      <p:sp>
        <p:nvSpPr>
          <p:cNvPr id="3" name="Ondertitel 2"/>
          <p:cNvSpPr>
            <a:spLocks noGrp="1"/>
          </p:cNvSpPr>
          <p:nvPr>
            <p:ph type="subTitle" idx="1"/>
          </p:nvPr>
        </p:nvSpPr>
        <p:spPr>
          <a:xfrm>
            <a:off x="845540" y="1427086"/>
            <a:ext cx="7452000" cy="533400"/>
          </a:xfrm>
        </p:spPr>
        <p:txBody>
          <a:bodyPr>
            <a:noAutofit/>
          </a:bodyPr>
          <a:lstStyle>
            <a:lvl1pPr marL="0" indent="0" algn="l">
              <a:lnSpc>
                <a:spcPts val="4200"/>
              </a:lnSpc>
              <a:buNone/>
              <a:defRPr sz="35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nl-NL" dirty="0"/>
          </a:p>
        </p:txBody>
      </p:sp>
      <p:sp>
        <p:nvSpPr>
          <p:cNvPr id="11" name="Rechthoek 10"/>
          <p:cNvSpPr/>
          <p:nvPr/>
        </p:nvSpPr>
        <p:spPr>
          <a:xfrm>
            <a:off x="521500" y="3708000"/>
            <a:ext cx="8100000" cy="10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Tijdelijke aanduiding voor tekst 13"/>
          <p:cNvSpPr>
            <a:spLocks noGrp="1"/>
          </p:cNvSpPr>
          <p:nvPr>
            <p:ph type="body" sz="quarter" idx="10"/>
          </p:nvPr>
        </p:nvSpPr>
        <p:spPr>
          <a:xfrm>
            <a:off x="846000" y="2657578"/>
            <a:ext cx="5346157" cy="635000"/>
          </a:xfrm>
        </p:spPr>
        <p:txBody>
          <a:bodyPr>
            <a:noAutofit/>
          </a:bodyPr>
          <a:lstStyle>
            <a:lvl1pPr marL="0" indent="0" algn="l">
              <a:buNone/>
              <a:defRPr>
                <a:solidFill>
                  <a:schemeClr val="bg2"/>
                </a:solidFill>
              </a:defRPr>
            </a:lvl1pPr>
          </a:lstStyle>
          <a:p>
            <a:pPr lvl="0"/>
            <a:r>
              <a:rPr lang="en-US"/>
              <a:t>Click to edit Master text styles</a:t>
            </a:r>
            <a:endParaRPr lang="en-US"/>
          </a:p>
        </p:txBody>
      </p:sp>
      <p:pic>
        <p:nvPicPr>
          <p:cNvPr id="17" name="Afbeelding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8000" y="4383446"/>
            <a:ext cx="2440350" cy="304088"/>
          </a:xfrm>
          <a:prstGeom prst="rect">
            <a:avLst/>
          </a:prstGeom>
        </p:spPr>
      </p:pic>
      <p:sp>
        <p:nvSpPr>
          <p:cNvPr id="9" name="Rechthoek 6"/>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Rechthoek 7"/>
          <p:cNvSpPr/>
          <p:nvPr userDrawn="1"/>
        </p:nvSpPr>
        <p:spPr>
          <a:xfrm>
            <a:off x="521500" y="468000"/>
            <a:ext cx="8100000" cy="2905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Rechthoek 10"/>
          <p:cNvSpPr/>
          <p:nvPr userDrawn="1"/>
        </p:nvSpPr>
        <p:spPr>
          <a:xfrm>
            <a:off x="521500" y="3708000"/>
            <a:ext cx="8100000" cy="10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3" name="Afbeelding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68000" y="4383446"/>
            <a:ext cx="2440350" cy="30408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eelddia zonder titel">
    <p:spTree>
      <p:nvGrpSpPr>
        <p:cNvPr id="1" name=""/>
        <p:cNvGrpSpPr/>
        <p:nvPr/>
      </p:nvGrpSpPr>
      <p:grpSpPr>
        <a:xfrm>
          <a:off x="0" y="0"/>
          <a:ext cx="0" cy="0"/>
          <a:chOff x="0" y="0"/>
          <a:chExt cx="0" cy="0"/>
        </a:xfrm>
      </p:grpSpPr>
      <p:sp>
        <p:nvSpPr>
          <p:cNvPr id="4" name="Tijdelijke aanduiding voor afbeelding 3"/>
          <p:cNvSpPr>
            <a:spLocks noGrp="1"/>
          </p:cNvSpPr>
          <p:nvPr>
            <p:ph type="pic" sz="quarter" idx="15"/>
          </p:nvPr>
        </p:nvSpPr>
        <p:spPr>
          <a:xfrm>
            <a:off x="521500" y="444698"/>
            <a:ext cx="8101000" cy="3909600"/>
          </a:xfrm>
          <a:solidFill>
            <a:schemeClr val="bg1"/>
          </a:solidFill>
        </p:spPr>
        <p:txBody>
          <a:bodyPr/>
          <a:lstStyle>
            <a:lvl1pPr marL="0" indent="0">
              <a:buNone/>
              <a:defRPr/>
            </a:lvl1pPr>
          </a:lstStyle>
          <a:p>
            <a:r>
              <a:rPr lang="en-US"/>
              <a:t>Click icon to add picture</a:t>
            </a:r>
            <a:endParaRPr lang="nl-NL" dirty="0"/>
          </a:p>
        </p:txBody>
      </p:sp>
      <p:sp>
        <p:nvSpPr>
          <p:cNvPr id="6" name="Tijdelijke aanduiding voor datum 3"/>
          <p:cNvSpPr>
            <a:spLocks noGrp="1"/>
          </p:cNvSpPr>
          <p:nvPr>
            <p:ph type="dt" sz="half" idx="2"/>
          </p:nvPr>
        </p:nvSpPr>
        <p:spPr>
          <a:xfrm>
            <a:off x="1494000" y="4914000"/>
            <a:ext cx="1080000" cy="152400"/>
          </a:xfrm>
          <a:prstGeom prst="rect">
            <a:avLst/>
          </a:prstGeom>
        </p:spPr>
        <p:txBody>
          <a:bodyPr vert="horz" lIns="0" tIns="0" rIns="0" bIns="0" rtlCol="0" anchor="ctr"/>
          <a:lstStyle>
            <a:lvl1pPr algn="l">
              <a:lnSpc>
                <a:spcPts val="1200"/>
              </a:lnSpc>
              <a:defRPr sz="1000">
                <a:solidFill>
                  <a:schemeClr val="accent1"/>
                </a:solidFill>
              </a:defRPr>
            </a:lvl1pPr>
          </a:lstStyle>
          <a:p>
            <a:r>
              <a:rPr lang="nl-NL"/>
              <a:t>&lt;Datum&gt;</a:t>
            </a:r>
            <a:endParaRPr lang="nl-NL" dirty="0"/>
          </a:p>
        </p:txBody>
      </p:sp>
      <p:sp>
        <p:nvSpPr>
          <p:cNvPr id="8" name="Tijdelijke aanduiding voor voettekst 4"/>
          <p:cNvSpPr>
            <a:spLocks noGrp="1"/>
          </p:cNvSpPr>
          <p:nvPr>
            <p:ph type="ftr" sz="quarter" idx="3"/>
          </p:nvPr>
        </p:nvSpPr>
        <p:spPr>
          <a:xfrm>
            <a:off x="2790000" y="4914000"/>
            <a:ext cx="3960000" cy="152400"/>
          </a:xfrm>
          <a:prstGeom prst="rect">
            <a:avLst/>
          </a:prstGeom>
        </p:spPr>
        <p:txBody>
          <a:bodyPr vert="horz" lIns="0" tIns="0" rIns="0" bIns="0" rtlCol="0" anchor="ctr"/>
          <a:lstStyle>
            <a:lvl1pPr algn="l">
              <a:lnSpc>
                <a:spcPts val="1200"/>
              </a:lnSpc>
              <a:defRPr sz="1000">
                <a:solidFill>
                  <a:schemeClr val="accent1"/>
                </a:solidFill>
              </a:defRPr>
            </a:lvl1pPr>
          </a:lstStyle>
          <a:p>
            <a:r>
              <a:rPr lang="nl-NL"/>
              <a:t>&lt;Titel van de presentatie&gt;</a:t>
            </a:r>
            <a:endParaRPr lang="nl-NL" dirty="0"/>
          </a:p>
        </p:txBody>
      </p:sp>
      <p:sp>
        <p:nvSpPr>
          <p:cNvPr id="11" name="Tijdelijke aanduiding voor dianummer 5"/>
          <p:cNvSpPr>
            <a:spLocks noGrp="1"/>
          </p:cNvSpPr>
          <p:nvPr>
            <p:ph type="sldNum" sz="quarter" idx="4"/>
          </p:nvPr>
        </p:nvSpPr>
        <p:spPr>
          <a:xfrm>
            <a:off x="522000" y="4914000"/>
            <a:ext cx="810000" cy="152400"/>
          </a:xfrm>
          <a:prstGeom prst="rect">
            <a:avLst/>
          </a:prstGeom>
        </p:spPr>
        <p:txBody>
          <a:bodyPr vert="horz" lIns="0" tIns="0" rIns="0" bIns="0" rtlCol="0" anchor="ctr"/>
          <a:lstStyle>
            <a:lvl1pPr algn="l">
              <a:lnSpc>
                <a:spcPts val="1200"/>
              </a:lnSpc>
              <a:defRPr sz="1000">
                <a:solidFill>
                  <a:schemeClr val="accent1"/>
                </a:solidFill>
              </a:defRPr>
            </a:lvl1pPr>
          </a:lstStyle>
          <a:p>
            <a:r>
              <a:rPr lang="nl-NL"/>
              <a:t>Pagina </a:t>
            </a:r>
            <a:fld id="{7FC9B413-936F-403B-BC98-20250EBFF374}" type="slidenum">
              <a:rPr lang="nl-NL" smtClean="0"/>
            </a:fld>
            <a:endParaRPr lang="nl-NL" dirty="0"/>
          </a:p>
        </p:txBody>
      </p:sp>
      <p:pic>
        <p:nvPicPr>
          <p:cNvPr id="19" name="Afbeelding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72610" y="4911440"/>
            <a:ext cx="1148400" cy="14220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eelddia">
    <p:spTree>
      <p:nvGrpSpPr>
        <p:cNvPr id="1" name=""/>
        <p:cNvGrpSpPr/>
        <p:nvPr/>
      </p:nvGrpSpPr>
      <p:grpSpPr>
        <a:xfrm>
          <a:off x="0" y="0"/>
          <a:ext cx="0" cy="0"/>
          <a:chOff x="0" y="0"/>
          <a:chExt cx="0" cy="0"/>
        </a:xfrm>
      </p:grpSpPr>
      <p:sp>
        <p:nvSpPr>
          <p:cNvPr id="4" name="Tijdelijke aanduiding voor afbeelding 3"/>
          <p:cNvSpPr>
            <a:spLocks noGrp="1"/>
          </p:cNvSpPr>
          <p:nvPr>
            <p:ph type="pic" sz="quarter" idx="15"/>
          </p:nvPr>
        </p:nvSpPr>
        <p:spPr>
          <a:xfrm>
            <a:off x="0" y="1"/>
            <a:ext cx="9144000" cy="5143499"/>
          </a:xfrm>
          <a:solidFill>
            <a:schemeClr val="bg1"/>
          </a:solidFill>
        </p:spPr>
        <p:txBody>
          <a:bodyPr/>
          <a:lstStyle>
            <a:lvl1pPr marL="0" indent="0">
              <a:buNone/>
              <a:defRPr/>
            </a:lvl1pPr>
          </a:lstStyle>
          <a:p>
            <a:r>
              <a:rPr lang="en-US"/>
              <a:t>Click icon to add picture</a:t>
            </a:r>
            <a:endParaRPr lang="nl-NL" dirty="0"/>
          </a:p>
        </p:txBody>
      </p:sp>
      <p:grpSp>
        <p:nvGrpSpPr>
          <p:cNvPr id="25" name="Groep 24"/>
          <p:cNvGrpSpPr/>
          <p:nvPr userDrawn="1"/>
        </p:nvGrpSpPr>
        <p:grpSpPr>
          <a:xfrm>
            <a:off x="5867400" y="4698206"/>
            <a:ext cx="2427288" cy="226220"/>
            <a:chOff x="5867400" y="6264275"/>
            <a:chExt cx="2427288" cy="301626"/>
          </a:xfrm>
        </p:grpSpPr>
        <p:sp>
          <p:nvSpPr>
            <p:cNvPr id="15" name="Freeform 10"/>
            <p:cNvSpPr>
              <a:spLocks noEditPoints="1"/>
            </p:cNvSpPr>
            <p:nvPr/>
          </p:nvSpPr>
          <p:spPr bwMode="auto">
            <a:xfrm>
              <a:off x="5867400" y="6264275"/>
              <a:ext cx="258763" cy="295275"/>
            </a:xfrm>
            <a:custGeom>
              <a:avLst/>
              <a:gdLst>
                <a:gd name="T0" fmla="*/ 389 w 407"/>
                <a:gd name="T1" fmla="*/ 424 h 463"/>
                <a:gd name="T2" fmla="*/ 352 w 407"/>
                <a:gd name="T3" fmla="*/ 397 h 463"/>
                <a:gd name="T4" fmla="*/ 248 w 407"/>
                <a:gd name="T5" fmla="*/ 229 h 463"/>
                <a:gd name="T6" fmla="*/ 346 w 407"/>
                <a:gd name="T7" fmla="*/ 108 h 463"/>
                <a:gd name="T8" fmla="*/ 185 w 407"/>
                <a:gd name="T9" fmla="*/ 0 h 463"/>
                <a:gd name="T10" fmla="*/ 8 w 407"/>
                <a:gd name="T11" fmla="*/ 0 h 463"/>
                <a:gd name="T12" fmla="*/ 0 w 407"/>
                <a:gd name="T13" fmla="*/ 11 h 463"/>
                <a:gd name="T14" fmla="*/ 0 w 407"/>
                <a:gd name="T15" fmla="*/ 24 h 463"/>
                <a:gd name="T16" fmla="*/ 17 w 407"/>
                <a:gd name="T17" fmla="*/ 39 h 463"/>
                <a:gd name="T18" fmla="*/ 46 w 407"/>
                <a:gd name="T19" fmla="*/ 47 h 463"/>
                <a:gd name="T20" fmla="*/ 46 w 407"/>
                <a:gd name="T21" fmla="*/ 417 h 463"/>
                <a:gd name="T22" fmla="*/ 17 w 407"/>
                <a:gd name="T23" fmla="*/ 424 h 463"/>
                <a:gd name="T24" fmla="*/ 0 w 407"/>
                <a:gd name="T25" fmla="*/ 440 h 463"/>
                <a:gd name="T26" fmla="*/ 0 w 407"/>
                <a:gd name="T27" fmla="*/ 453 h 463"/>
                <a:gd name="T28" fmla="*/ 8 w 407"/>
                <a:gd name="T29" fmla="*/ 463 h 463"/>
                <a:gd name="T30" fmla="*/ 167 w 407"/>
                <a:gd name="T31" fmla="*/ 463 h 463"/>
                <a:gd name="T32" fmla="*/ 176 w 407"/>
                <a:gd name="T33" fmla="*/ 453 h 463"/>
                <a:gd name="T34" fmla="*/ 176 w 407"/>
                <a:gd name="T35" fmla="*/ 440 h 463"/>
                <a:gd name="T36" fmla="*/ 158 w 407"/>
                <a:gd name="T37" fmla="*/ 424 h 463"/>
                <a:gd name="T38" fmla="*/ 129 w 407"/>
                <a:gd name="T39" fmla="*/ 417 h 463"/>
                <a:gd name="T40" fmla="*/ 129 w 407"/>
                <a:gd name="T41" fmla="*/ 242 h 463"/>
                <a:gd name="T42" fmla="*/ 171 w 407"/>
                <a:gd name="T43" fmla="*/ 242 h 463"/>
                <a:gd name="T44" fmla="*/ 287 w 407"/>
                <a:gd name="T45" fmla="*/ 452 h 463"/>
                <a:gd name="T46" fmla="*/ 309 w 407"/>
                <a:gd name="T47" fmla="*/ 463 h 463"/>
                <a:gd name="T48" fmla="*/ 398 w 407"/>
                <a:gd name="T49" fmla="*/ 463 h 463"/>
                <a:gd name="T50" fmla="*/ 407 w 407"/>
                <a:gd name="T51" fmla="*/ 453 h 463"/>
                <a:gd name="T52" fmla="*/ 407 w 407"/>
                <a:gd name="T53" fmla="*/ 440 h 463"/>
                <a:gd name="T54" fmla="*/ 389 w 407"/>
                <a:gd name="T55" fmla="*/ 424 h 463"/>
                <a:gd name="T56" fmla="*/ 145 w 407"/>
                <a:gd name="T57" fmla="*/ 203 h 463"/>
                <a:gd name="T58" fmla="*/ 130 w 407"/>
                <a:gd name="T59" fmla="*/ 203 h 463"/>
                <a:gd name="T60" fmla="*/ 130 w 407"/>
                <a:gd name="T61" fmla="*/ 43 h 463"/>
                <a:gd name="T62" fmla="*/ 162 w 407"/>
                <a:gd name="T63" fmla="*/ 43 h 463"/>
                <a:gd name="T64" fmla="*/ 257 w 407"/>
                <a:gd name="T65" fmla="*/ 121 h 463"/>
                <a:gd name="T66" fmla="*/ 145 w 407"/>
                <a:gd name="T67" fmla="*/ 203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7" h="463">
                  <a:moveTo>
                    <a:pt x="389" y="424"/>
                  </a:moveTo>
                  <a:cubicBezTo>
                    <a:pt x="371" y="420"/>
                    <a:pt x="367" y="417"/>
                    <a:pt x="352" y="397"/>
                  </a:cubicBezTo>
                  <a:cubicBezTo>
                    <a:pt x="330" y="367"/>
                    <a:pt x="278" y="292"/>
                    <a:pt x="248" y="229"/>
                  </a:cubicBezTo>
                  <a:cubicBezTo>
                    <a:pt x="304" y="209"/>
                    <a:pt x="346" y="170"/>
                    <a:pt x="346" y="108"/>
                  </a:cubicBezTo>
                  <a:cubicBezTo>
                    <a:pt x="346" y="20"/>
                    <a:pt x="261" y="0"/>
                    <a:pt x="185" y="0"/>
                  </a:cubicBezTo>
                  <a:cubicBezTo>
                    <a:pt x="8" y="0"/>
                    <a:pt x="8" y="0"/>
                    <a:pt x="8" y="0"/>
                  </a:cubicBezTo>
                  <a:cubicBezTo>
                    <a:pt x="1" y="0"/>
                    <a:pt x="0" y="4"/>
                    <a:pt x="0" y="11"/>
                  </a:cubicBezTo>
                  <a:cubicBezTo>
                    <a:pt x="0" y="24"/>
                    <a:pt x="0" y="24"/>
                    <a:pt x="0" y="24"/>
                  </a:cubicBezTo>
                  <a:cubicBezTo>
                    <a:pt x="0" y="35"/>
                    <a:pt x="4" y="35"/>
                    <a:pt x="17" y="39"/>
                  </a:cubicBezTo>
                  <a:cubicBezTo>
                    <a:pt x="46" y="47"/>
                    <a:pt x="46" y="47"/>
                    <a:pt x="46" y="47"/>
                  </a:cubicBezTo>
                  <a:cubicBezTo>
                    <a:pt x="46" y="417"/>
                    <a:pt x="46" y="417"/>
                    <a:pt x="46" y="417"/>
                  </a:cubicBezTo>
                  <a:cubicBezTo>
                    <a:pt x="17" y="424"/>
                    <a:pt x="17" y="424"/>
                    <a:pt x="17" y="424"/>
                  </a:cubicBezTo>
                  <a:cubicBezTo>
                    <a:pt x="4" y="428"/>
                    <a:pt x="0" y="429"/>
                    <a:pt x="0" y="440"/>
                  </a:cubicBezTo>
                  <a:cubicBezTo>
                    <a:pt x="0" y="453"/>
                    <a:pt x="0" y="453"/>
                    <a:pt x="0" y="453"/>
                  </a:cubicBezTo>
                  <a:cubicBezTo>
                    <a:pt x="0" y="459"/>
                    <a:pt x="1" y="463"/>
                    <a:pt x="8" y="463"/>
                  </a:cubicBezTo>
                  <a:cubicBezTo>
                    <a:pt x="167" y="463"/>
                    <a:pt x="167" y="463"/>
                    <a:pt x="167" y="463"/>
                  </a:cubicBezTo>
                  <a:cubicBezTo>
                    <a:pt x="175" y="463"/>
                    <a:pt x="176" y="459"/>
                    <a:pt x="176" y="453"/>
                  </a:cubicBezTo>
                  <a:cubicBezTo>
                    <a:pt x="176" y="440"/>
                    <a:pt x="176" y="440"/>
                    <a:pt x="176" y="440"/>
                  </a:cubicBezTo>
                  <a:cubicBezTo>
                    <a:pt x="176" y="429"/>
                    <a:pt x="172" y="428"/>
                    <a:pt x="158" y="424"/>
                  </a:cubicBezTo>
                  <a:cubicBezTo>
                    <a:pt x="129" y="417"/>
                    <a:pt x="129" y="417"/>
                    <a:pt x="129" y="417"/>
                  </a:cubicBezTo>
                  <a:cubicBezTo>
                    <a:pt x="129" y="242"/>
                    <a:pt x="129" y="242"/>
                    <a:pt x="129" y="242"/>
                  </a:cubicBezTo>
                  <a:cubicBezTo>
                    <a:pt x="171" y="242"/>
                    <a:pt x="171" y="242"/>
                    <a:pt x="171" y="242"/>
                  </a:cubicBezTo>
                  <a:cubicBezTo>
                    <a:pt x="201" y="311"/>
                    <a:pt x="266" y="424"/>
                    <a:pt x="287" y="452"/>
                  </a:cubicBezTo>
                  <a:cubicBezTo>
                    <a:pt x="295" y="463"/>
                    <a:pt x="298" y="463"/>
                    <a:pt x="309" y="463"/>
                  </a:cubicBezTo>
                  <a:cubicBezTo>
                    <a:pt x="398" y="463"/>
                    <a:pt x="398" y="463"/>
                    <a:pt x="398" y="463"/>
                  </a:cubicBezTo>
                  <a:cubicBezTo>
                    <a:pt x="406" y="463"/>
                    <a:pt x="407" y="459"/>
                    <a:pt x="407" y="453"/>
                  </a:cubicBezTo>
                  <a:cubicBezTo>
                    <a:pt x="407" y="440"/>
                    <a:pt x="407" y="440"/>
                    <a:pt x="407" y="440"/>
                  </a:cubicBezTo>
                  <a:cubicBezTo>
                    <a:pt x="407" y="427"/>
                    <a:pt x="400" y="428"/>
                    <a:pt x="389" y="424"/>
                  </a:cubicBezTo>
                  <a:close/>
                  <a:moveTo>
                    <a:pt x="145" y="203"/>
                  </a:moveTo>
                  <a:cubicBezTo>
                    <a:pt x="130" y="203"/>
                    <a:pt x="130" y="203"/>
                    <a:pt x="130" y="203"/>
                  </a:cubicBezTo>
                  <a:cubicBezTo>
                    <a:pt x="130" y="43"/>
                    <a:pt x="130" y="43"/>
                    <a:pt x="130" y="43"/>
                  </a:cubicBezTo>
                  <a:cubicBezTo>
                    <a:pt x="162" y="43"/>
                    <a:pt x="162" y="43"/>
                    <a:pt x="162" y="43"/>
                  </a:cubicBezTo>
                  <a:cubicBezTo>
                    <a:pt x="222" y="43"/>
                    <a:pt x="257" y="66"/>
                    <a:pt x="257" y="121"/>
                  </a:cubicBezTo>
                  <a:cubicBezTo>
                    <a:pt x="257" y="189"/>
                    <a:pt x="205" y="203"/>
                    <a:pt x="145" y="203"/>
                  </a:cubicBezTo>
                  <a:close/>
                </a:path>
              </a:pathLst>
            </a:custGeom>
            <a:solidFill>
              <a:srgbClr val="FFFFFF"/>
            </a:solidFill>
            <a:ln>
              <a:noFill/>
            </a:ln>
          </p:spPr>
          <p:txBody>
            <a:bodyPr vert="horz" wrap="square" lIns="91440" tIns="45720" rIns="91440" bIns="45720" numCol="1" anchor="t" anchorCtr="0" compatLnSpc="1"/>
            <a:lstStyle/>
            <a:p>
              <a:endParaRPr lang="nl-NL"/>
            </a:p>
          </p:txBody>
        </p:sp>
        <p:sp>
          <p:nvSpPr>
            <p:cNvPr id="16" name="Freeform 11"/>
            <p:cNvSpPr>
              <a:spLocks noEditPoints="1"/>
            </p:cNvSpPr>
            <p:nvPr/>
          </p:nvSpPr>
          <p:spPr bwMode="auto">
            <a:xfrm>
              <a:off x="6350000" y="6264275"/>
              <a:ext cx="220663" cy="301625"/>
            </a:xfrm>
            <a:custGeom>
              <a:avLst/>
              <a:gdLst>
                <a:gd name="T0" fmla="*/ 331 w 348"/>
                <a:gd name="T1" fmla="*/ 428 h 473"/>
                <a:gd name="T2" fmla="*/ 299 w 348"/>
                <a:gd name="T3" fmla="*/ 418 h 473"/>
                <a:gd name="T4" fmla="*/ 299 w 348"/>
                <a:gd name="T5" fmla="*/ 16 h 473"/>
                <a:gd name="T6" fmla="*/ 284 w 348"/>
                <a:gd name="T7" fmla="*/ 0 h 473"/>
                <a:gd name="T8" fmla="*/ 186 w 348"/>
                <a:gd name="T9" fmla="*/ 0 h 473"/>
                <a:gd name="T10" fmla="*/ 178 w 348"/>
                <a:gd name="T11" fmla="*/ 11 h 473"/>
                <a:gd name="T12" fmla="*/ 178 w 348"/>
                <a:gd name="T13" fmla="*/ 19 h 473"/>
                <a:gd name="T14" fmla="*/ 196 w 348"/>
                <a:gd name="T15" fmla="*/ 36 h 473"/>
                <a:gd name="T16" fmla="*/ 227 w 348"/>
                <a:gd name="T17" fmla="*/ 45 h 473"/>
                <a:gd name="T18" fmla="*/ 227 w 348"/>
                <a:gd name="T19" fmla="*/ 158 h 473"/>
                <a:gd name="T20" fmla="*/ 153 w 348"/>
                <a:gd name="T21" fmla="*/ 133 h 473"/>
                <a:gd name="T22" fmla="*/ 0 w 348"/>
                <a:gd name="T23" fmla="*/ 313 h 473"/>
                <a:gd name="T24" fmla="*/ 123 w 348"/>
                <a:gd name="T25" fmla="*/ 473 h 473"/>
                <a:gd name="T26" fmla="*/ 227 w 348"/>
                <a:gd name="T27" fmla="*/ 420 h 473"/>
                <a:gd name="T28" fmla="*/ 227 w 348"/>
                <a:gd name="T29" fmla="*/ 447 h 473"/>
                <a:gd name="T30" fmla="*/ 242 w 348"/>
                <a:gd name="T31" fmla="*/ 463 h 473"/>
                <a:gd name="T32" fmla="*/ 340 w 348"/>
                <a:gd name="T33" fmla="*/ 463 h 473"/>
                <a:gd name="T34" fmla="*/ 348 w 348"/>
                <a:gd name="T35" fmla="*/ 453 h 473"/>
                <a:gd name="T36" fmla="*/ 348 w 348"/>
                <a:gd name="T37" fmla="*/ 444 h 473"/>
                <a:gd name="T38" fmla="*/ 331 w 348"/>
                <a:gd name="T39" fmla="*/ 428 h 473"/>
                <a:gd name="T40" fmla="*/ 227 w 348"/>
                <a:gd name="T41" fmla="*/ 379 h 473"/>
                <a:gd name="T42" fmla="*/ 153 w 348"/>
                <a:gd name="T43" fmla="*/ 418 h 473"/>
                <a:gd name="T44" fmla="*/ 77 w 348"/>
                <a:gd name="T45" fmla="*/ 299 h 473"/>
                <a:gd name="T46" fmla="*/ 158 w 348"/>
                <a:gd name="T47" fmla="*/ 179 h 473"/>
                <a:gd name="T48" fmla="*/ 227 w 348"/>
                <a:gd name="T49" fmla="*/ 299 h 473"/>
                <a:gd name="T50" fmla="*/ 227 w 348"/>
                <a:gd name="T51" fmla="*/ 379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8" h="473">
                  <a:moveTo>
                    <a:pt x="331" y="428"/>
                  </a:moveTo>
                  <a:cubicBezTo>
                    <a:pt x="299" y="418"/>
                    <a:pt x="299" y="418"/>
                    <a:pt x="299" y="418"/>
                  </a:cubicBezTo>
                  <a:cubicBezTo>
                    <a:pt x="299" y="16"/>
                    <a:pt x="299" y="16"/>
                    <a:pt x="299" y="16"/>
                  </a:cubicBezTo>
                  <a:cubicBezTo>
                    <a:pt x="299" y="6"/>
                    <a:pt x="296" y="0"/>
                    <a:pt x="284" y="0"/>
                  </a:cubicBezTo>
                  <a:cubicBezTo>
                    <a:pt x="186" y="0"/>
                    <a:pt x="186" y="0"/>
                    <a:pt x="186" y="0"/>
                  </a:cubicBezTo>
                  <a:cubicBezTo>
                    <a:pt x="179" y="0"/>
                    <a:pt x="178" y="4"/>
                    <a:pt x="178" y="11"/>
                  </a:cubicBezTo>
                  <a:cubicBezTo>
                    <a:pt x="178" y="19"/>
                    <a:pt x="178" y="19"/>
                    <a:pt x="178" y="19"/>
                  </a:cubicBezTo>
                  <a:cubicBezTo>
                    <a:pt x="178" y="31"/>
                    <a:pt x="182" y="32"/>
                    <a:pt x="196" y="36"/>
                  </a:cubicBezTo>
                  <a:cubicBezTo>
                    <a:pt x="227" y="45"/>
                    <a:pt x="227" y="45"/>
                    <a:pt x="227" y="45"/>
                  </a:cubicBezTo>
                  <a:cubicBezTo>
                    <a:pt x="227" y="158"/>
                    <a:pt x="227" y="158"/>
                    <a:pt x="227" y="158"/>
                  </a:cubicBezTo>
                  <a:cubicBezTo>
                    <a:pt x="215" y="148"/>
                    <a:pt x="190" y="133"/>
                    <a:pt x="153" y="133"/>
                  </a:cubicBezTo>
                  <a:cubicBezTo>
                    <a:pt x="81" y="133"/>
                    <a:pt x="0" y="185"/>
                    <a:pt x="0" y="313"/>
                  </a:cubicBezTo>
                  <a:cubicBezTo>
                    <a:pt x="0" y="425"/>
                    <a:pt x="62" y="473"/>
                    <a:pt x="123" y="473"/>
                  </a:cubicBezTo>
                  <a:cubicBezTo>
                    <a:pt x="162" y="473"/>
                    <a:pt x="195" y="453"/>
                    <a:pt x="227" y="420"/>
                  </a:cubicBezTo>
                  <a:cubicBezTo>
                    <a:pt x="227" y="447"/>
                    <a:pt x="227" y="447"/>
                    <a:pt x="227" y="447"/>
                  </a:cubicBezTo>
                  <a:cubicBezTo>
                    <a:pt x="227" y="457"/>
                    <a:pt x="230" y="463"/>
                    <a:pt x="242" y="463"/>
                  </a:cubicBezTo>
                  <a:cubicBezTo>
                    <a:pt x="340" y="463"/>
                    <a:pt x="340" y="463"/>
                    <a:pt x="340" y="463"/>
                  </a:cubicBezTo>
                  <a:cubicBezTo>
                    <a:pt x="347" y="463"/>
                    <a:pt x="348" y="459"/>
                    <a:pt x="348" y="453"/>
                  </a:cubicBezTo>
                  <a:cubicBezTo>
                    <a:pt x="348" y="444"/>
                    <a:pt x="348" y="444"/>
                    <a:pt x="348" y="444"/>
                  </a:cubicBezTo>
                  <a:cubicBezTo>
                    <a:pt x="348" y="432"/>
                    <a:pt x="344" y="432"/>
                    <a:pt x="331" y="428"/>
                  </a:cubicBezTo>
                  <a:close/>
                  <a:moveTo>
                    <a:pt x="227" y="379"/>
                  </a:moveTo>
                  <a:cubicBezTo>
                    <a:pt x="205" y="401"/>
                    <a:pt x="181" y="418"/>
                    <a:pt x="153" y="418"/>
                  </a:cubicBezTo>
                  <a:cubicBezTo>
                    <a:pt x="100" y="418"/>
                    <a:pt x="77" y="362"/>
                    <a:pt x="77" y="299"/>
                  </a:cubicBezTo>
                  <a:cubicBezTo>
                    <a:pt x="77" y="225"/>
                    <a:pt x="109" y="179"/>
                    <a:pt x="158" y="179"/>
                  </a:cubicBezTo>
                  <a:cubicBezTo>
                    <a:pt x="209" y="179"/>
                    <a:pt x="227" y="229"/>
                    <a:pt x="227" y="299"/>
                  </a:cubicBezTo>
                  <a:lnTo>
                    <a:pt x="227" y="379"/>
                  </a:lnTo>
                  <a:close/>
                </a:path>
              </a:pathLst>
            </a:custGeom>
            <a:solidFill>
              <a:srgbClr val="FFFFFF"/>
            </a:solidFill>
            <a:ln>
              <a:noFill/>
            </a:ln>
          </p:spPr>
          <p:txBody>
            <a:bodyPr vert="horz" wrap="square" lIns="91440" tIns="45720" rIns="91440" bIns="45720" numCol="1" anchor="t" anchorCtr="0" compatLnSpc="1"/>
            <a:lstStyle/>
            <a:p>
              <a:endParaRPr lang="nl-NL"/>
            </a:p>
          </p:txBody>
        </p:sp>
        <p:sp>
          <p:nvSpPr>
            <p:cNvPr id="17" name="Freeform 12"/>
            <p:cNvSpPr/>
            <p:nvPr/>
          </p:nvSpPr>
          <p:spPr bwMode="auto">
            <a:xfrm>
              <a:off x="7032625" y="6354763"/>
              <a:ext cx="234950" cy="211138"/>
            </a:xfrm>
            <a:custGeom>
              <a:avLst/>
              <a:gdLst>
                <a:gd name="T0" fmla="*/ 323 w 372"/>
                <a:gd name="T1" fmla="*/ 15 h 330"/>
                <a:gd name="T2" fmla="*/ 308 w 372"/>
                <a:gd name="T3" fmla="*/ 0 h 330"/>
                <a:gd name="T4" fmla="*/ 210 w 372"/>
                <a:gd name="T5" fmla="*/ 0 h 330"/>
                <a:gd name="T6" fmla="*/ 202 w 372"/>
                <a:gd name="T7" fmla="*/ 10 h 330"/>
                <a:gd name="T8" fmla="*/ 202 w 372"/>
                <a:gd name="T9" fmla="*/ 19 h 330"/>
                <a:gd name="T10" fmla="*/ 219 w 372"/>
                <a:gd name="T11" fmla="*/ 35 h 330"/>
                <a:gd name="T12" fmla="*/ 251 w 372"/>
                <a:gd name="T13" fmla="*/ 44 h 330"/>
                <a:gd name="T14" fmla="*/ 251 w 372"/>
                <a:gd name="T15" fmla="*/ 236 h 330"/>
                <a:gd name="T16" fmla="*/ 176 w 372"/>
                <a:gd name="T17" fmla="*/ 275 h 330"/>
                <a:gd name="T18" fmla="*/ 121 w 372"/>
                <a:gd name="T19" fmla="*/ 169 h 330"/>
                <a:gd name="T20" fmla="*/ 121 w 372"/>
                <a:gd name="T21" fmla="*/ 15 h 330"/>
                <a:gd name="T22" fmla="*/ 106 w 372"/>
                <a:gd name="T23" fmla="*/ 0 h 330"/>
                <a:gd name="T24" fmla="*/ 8 w 372"/>
                <a:gd name="T25" fmla="*/ 0 h 330"/>
                <a:gd name="T26" fmla="*/ 0 w 372"/>
                <a:gd name="T27" fmla="*/ 10 h 330"/>
                <a:gd name="T28" fmla="*/ 0 w 372"/>
                <a:gd name="T29" fmla="*/ 19 h 330"/>
                <a:gd name="T30" fmla="*/ 18 w 372"/>
                <a:gd name="T31" fmla="*/ 35 h 330"/>
                <a:gd name="T32" fmla="*/ 49 w 372"/>
                <a:gd name="T33" fmla="*/ 44 h 330"/>
                <a:gd name="T34" fmla="*/ 49 w 372"/>
                <a:gd name="T35" fmla="*/ 207 h 330"/>
                <a:gd name="T36" fmla="*/ 145 w 372"/>
                <a:gd name="T37" fmla="*/ 330 h 330"/>
                <a:gd name="T38" fmla="*/ 251 w 372"/>
                <a:gd name="T39" fmla="*/ 277 h 330"/>
                <a:gd name="T40" fmla="*/ 251 w 372"/>
                <a:gd name="T41" fmla="*/ 304 h 330"/>
                <a:gd name="T42" fmla="*/ 266 w 372"/>
                <a:gd name="T43" fmla="*/ 320 h 330"/>
                <a:gd name="T44" fmla="*/ 364 w 372"/>
                <a:gd name="T45" fmla="*/ 320 h 330"/>
                <a:gd name="T46" fmla="*/ 372 w 372"/>
                <a:gd name="T47" fmla="*/ 310 h 330"/>
                <a:gd name="T48" fmla="*/ 372 w 372"/>
                <a:gd name="T49" fmla="*/ 301 h 330"/>
                <a:gd name="T50" fmla="*/ 354 w 372"/>
                <a:gd name="T51" fmla="*/ 285 h 330"/>
                <a:gd name="T52" fmla="*/ 323 w 372"/>
                <a:gd name="T53" fmla="*/ 275 h 330"/>
                <a:gd name="T54" fmla="*/ 323 w 372"/>
                <a:gd name="T55" fmla="*/ 15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2" h="330">
                  <a:moveTo>
                    <a:pt x="323" y="15"/>
                  </a:moveTo>
                  <a:cubicBezTo>
                    <a:pt x="323" y="6"/>
                    <a:pt x="320" y="0"/>
                    <a:pt x="308" y="0"/>
                  </a:cubicBezTo>
                  <a:cubicBezTo>
                    <a:pt x="210" y="0"/>
                    <a:pt x="210" y="0"/>
                    <a:pt x="210" y="0"/>
                  </a:cubicBezTo>
                  <a:cubicBezTo>
                    <a:pt x="202" y="0"/>
                    <a:pt x="202" y="4"/>
                    <a:pt x="202" y="10"/>
                  </a:cubicBezTo>
                  <a:cubicBezTo>
                    <a:pt x="202" y="19"/>
                    <a:pt x="202" y="19"/>
                    <a:pt x="202" y="19"/>
                  </a:cubicBezTo>
                  <a:cubicBezTo>
                    <a:pt x="202" y="31"/>
                    <a:pt x="206" y="31"/>
                    <a:pt x="219" y="35"/>
                  </a:cubicBezTo>
                  <a:cubicBezTo>
                    <a:pt x="251" y="44"/>
                    <a:pt x="251" y="44"/>
                    <a:pt x="251" y="44"/>
                  </a:cubicBezTo>
                  <a:cubicBezTo>
                    <a:pt x="251" y="236"/>
                    <a:pt x="251" y="236"/>
                    <a:pt x="251" y="236"/>
                  </a:cubicBezTo>
                  <a:cubicBezTo>
                    <a:pt x="224" y="264"/>
                    <a:pt x="204" y="275"/>
                    <a:pt x="176" y="275"/>
                  </a:cubicBezTo>
                  <a:cubicBezTo>
                    <a:pt x="125" y="275"/>
                    <a:pt x="121" y="236"/>
                    <a:pt x="121" y="169"/>
                  </a:cubicBezTo>
                  <a:cubicBezTo>
                    <a:pt x="121" y="15"/>
                    <a:pt x="121" y="15"/>
                    <a:pt x="121" y="15"/>
                  </a:cubicBezTo>
                  <a:cubicBezTo>
                    <a:pt x="121" y="6"/>
                    <a:pt x="118" y="0"/>
                    <a:pt x="106" y="0"/>
                  </a:cubicBezTo>
                  <a:cubicBezTo>
                    <a:pt x="8" y="0"/>
                    <a:pt x="8" y="0"/>
                    <a:pt x="8" y="0"/>
                  </a:cubicBezTo>
                  <a:cubicBezTo>
                    <a:pt x="1" y="0"/>
                    <a:pt x="0" y="4"/>
                    <a:pt x="0" y="10"/>
                  </a:cubicBezTo>
                  <a:cubicBezTo>
                    <a:pt x="0" y="19"/>
                    <a:pt x="0" y="19"/>
                    <a:pt x="0" y="19"/>
                  </a:cubicBezTo>
                  <a:cubicBezTo>
                    <a:pt x="0" y="31"/>
                    <a:pt x="4" y="31"/>
                    <a:pt x="18" y="35"/>
                  </a:cubicBezTo>
                  <a:cubicBezTo>
                    <a:pt x="49" y="44"/>
                    <a:pt x="49" y="44"/>
                    <a:pt x="49" y="44"/>
                  </a:cubicBezTo>
                  <a:cubicBezTo>
                    <a:pt x="49" y="207"/>
                    <a:pt x="49" y="207"/>
                    <a:pt x="49" y="207"/>
                  </a:cubicBezTo>
                  <a:cubicBezTo>
                    <a:pt x="49" y="309"/>
                    <a:pt x="96" y="330"/>
                    <a:pt x="145" y="330"/>
                  </a:cubicBezTo>
                  <a:cubicBezTo>
                    <a:pt x="188" y="330"/>
                    <a:pt x="220" y="312"/>
                    <a:pt x="251" y="277"/>
                  </a:cubicBezTo>
                  <a:cubicBezTo>
                    <a:pt x="251" y="304"/>
                    <a:pt x="251" y="304"/>
                    <a:pt x="251" y="304"/>
                  </a:cubicBezTo>
                  <a:cubicBezTo>
                    <a:pt x="251" y="314"/>
                    <a:pt x="254" y="320"/>
                    <a:pt x="266" y="320"/>
                  </a:cubicBezTo>
                  <a:cubicBezTo>
                    <a:pt x="364" y="320"/>
                    <a:pt x="364" y="320"/>
                    <a:pt x="364" y="320"/>
                  </a:cubicBezTo>
                  <a:cubicBezTo>
                    <a:pt x="371" y="320"/>
                    <a:pt x="372" y="316"/>
                    <a:pt x="372" y="310"/>
                  </a:cubicBezTo>
                  <a:cubicBezTo>
                    <a:pt x="372" y="301"/>
                    <a:pt x="372" y="301"/>
                    <a:pt x="372" y="301"/>
                  </a:cubicBezTo>
                  <a:cubicBezTo>
                    <a:pt x="372" y="289"/>
                    <a:pt x="368" y="289"/>
                    <a:pt x="354" y="285"/>
                  </a:cubicBezTo>
                  <a:cubicBezTo>
                    <a:pt x="323" y="275"/>
                    <a:pt x="323" y="275"/>
                    <a:pt x="323" y="275"/>
                  </a:cubicBezTo>
                  <a:lnTo>
                    <a:pt x="323" y="15"/>
                  </a:lnTo>
                  <a:close/>
                </a:path>
              </a:pathLst>
            </a:custGeom>
            <a:solidFill>
              <a:srgbClr val="FFFFFF"/>
            </a:solidFill>
            <a:ln>
              <a:noFill/>
            </a:ln>
          </p:spPr>
          <p:txBody>
            <a:bodyPr vert="horz" wrap="square" lIns="91440" tIns="45720" rIns="91440" bIns="45720" numCol="1" anchor="t" anchorCtr="0" compatLnSpc="1"/>
            <a:lstStyle/>
            <a:p>
              <a:endParaRPr lang="nl-NL"/>
            </a:p>
          </p:txBody>
        </p:sp>
        <p:sp>
          <p:nvSpPr>
            <p:cNvPr id="18" name="Freeform 13"/>
            <p:cNvSpPr>
              <a:spLocks noEditPoints="1"/>
            </p:cNvSpPr>
            <p:nvPr/>
          </p:nvSpPr>
          <p:spPr bwMode="auto">
            <a:xfrm>
              <a:off x="6140450" y="6348413"/>
              <a:ext cx="195263" cy="217488"/>
            </a:xfrm>
            <a:custGeom>
              <a:avLst/>
              <a:gdLst>
                <a:gd name="T0" fmla="*/ 289 w 307"/>
                <a:gd name="T1" fmla="*/ 295 h 340"/>
                <a:gd name="T2" fmla="*/ 258 w 307"/>
                <a:gd name="T3" fmla="*/ 285 h 340"/>
                <a:gd name="T4" fmla="*/ 258 w 307"/>
                <a:gd name="T5" fmla="*/ 106 h 340"/>
                <a:gd name="T6" fmla="*/ 130 w 307"/>
                <a:gd name="T7" fmla="*/ 0 h 340"/>
                <a:gd name="T8" fmla="*/ 45 w 307"/>
                <a:gd name="T9" fmla="*/ 12 h 340"/>
                <a:gd name="T10" fmla="*/ 22 w 307"/>
                <a:gd name="T11" fmla="*/ 39 h 340"/>
                <a:gd name="T12" fmla="*/ 18 w 307"/>
                <a:gd name="T13" fmla="*/ 74 h 340"/>
                <a:gd name="T14" fmla="*/ 24 w 307"/>
                <a:gd name="T15" fmla="*/ 84 h 340"/>
                <a:gd name="T16" fmla="*/ 43 w 307"/>
                <a:gd name="T17" fmla="*/ 76 h 340"/>
                <a:gd name="T18" fmla="*/ 125 w 307"/>
                <a:gd name="T19" fmla="*/ 54 h 340"/>
                <a:gd name="T20" fmla="*/ 185 w 307"/>
                <a:gd name="T21" fmla="*/ 118 h 340"/>
                <a:gd name="T22" fmla="*/ 185 w 307"/>
                <a:gd name="T23" fmla="*/ 151 h 340"/>
                <a:gd name="T24" fmla="*/ 63 w 307"/>
                <a:gd name="T25" fmla="*/ 176 h 340"/>
                <a:gd name="T26" fmla="*/ 0 w 307"/>
                <a:gd name="T27" fmla="*/ 250 h 340"/>
                <a:gd name="T28" fmla="*/ 83 w 307"/>
                <a:gd name="T29" fmla="*/ 340 h 340"/>
                <a:gd name="T30" fmla="*/ 185 w 307"/>
                <a:gd name="T31" fmla="*/ 290 h 340"/>
                <a:gd name="T32" fmla="*/ 185 w 307"/>
                <a:gd name="T33" fmla="*/ 314 h 340"/>
                <a:gd name="T34" fmla="*/ 200 w 307"/>
                <a:gd name="T35" fmla="*/ 330 h 340"/>
                <a:gd name="T36" fmla="*/ 298 w 307"/>
                <a:gd name="T37" fmla="*/ 330 h 340"/>
                <a:gd name="T38" fmla="*/ 307 w 307"/>
                <a:gd name="T39" fmla="*/ 320 h 340"/>
                <a:gd name="T40" fmla="*/ 307 w 307"/>
                <a:gd name="T41" fmla="*/ 311 h 340"/>
                <a:gd name="T42" fmla="*/ 289 w 307"/>
                <a:gd name="T43" fmla="*/ 295 h 340"/>
                <a:gd name="T44" fmla="*/ 185 w 307"/>
                <a:gd name="T45" fmla="*/ 254 h 340"/>
                <a:gd name="T46" fmla="*/ 116 w 307"/>
                <a:gd name="T47" fmla="*/ 285 h 340"/>
                <a:gd name="T48" fmla="*/ 78 w 307"/>
                <a:gd name="T49" fmla="*/ 244 h 340"/>
                <a:gd name="T50" fmla="*/ 114 w 307"/>
                <a:gd name="T51" fmla="*/ 201 h 340"/>
                <a:gd name="T52" fmla="*/ 185 w 307"/>
                <a:gd name="T53" fmla="*/ 184 h 340"/>
                <a:gd name="T54" fmla="*/ 185 w 307"/>
                <a:gd name="T55" fmla="*/ 254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07" h="340">
                  <a:moveTo>
                    <a:pt x="289" y="295"/>
                  </a:moveTo>
                  <a:cubicBezTo>
                    <a:pt x="258" y="285"/>
                    <a:pt x="258" y="285"/>
                    <a:pt x="258" y="285"/>
                  </a:cubicBezTo>
                  <a:cubicBezTo>
                    <a:pt x="258" y="106"/>
                    <a:pt x="258" y="106"/>
                    <a:pt x="258" y="106"/>
                  </a:cubicBezTo>
                  <a:cubicBezTo>
                    <a:pt x="258" y="27"/>
                    <a:pt x="202" y="0"/>
                    <a:pt x="130" y="0"/>
                  </a:cubicBezTo>
                  <a:cubicBezTo>
                    <a:pt x="87" y="0"/>
                    <a:pt x="52" y="10"/>
                    <a:pt x="45" y="12"/>
                  </a:cubicBezTo>
                  <a:cubicBezTo>
                    <a:pt x="27" y="17"/>
                    <a:pt x="24" y="21"/>
                    <a:pt x="22" y="39"/>
                  </a:cubicBezTo>
                  <a:cubicBezTo>
                    <a:pt x="18" y="74"/>
                    <a:pt x="18" y="74"/>
                    <a:pt x="18" y="74"/>
                  </a:cubicBezTo>
                  <a:cubicBezTo>
                    <a:pt x="18" y="81"/>
                    <a:pt x="20" y="84"/>
                    <a:pt x="24" y="84"/>
                  </a:cubicBezTo>
                  <a:cubicBezTo>
                    <a:pt x="30" y="84"/>
                    <a:pt x="38" y="79"/>
                    <a:pt x="43" y="76"/>
                  </a:cubicBezTo>
                  <a:cubicBezTo>
                    <a:pt x="65" y="64"/>
                    <a:pt x="98" y="54"/>
                    <a:pt x="125" y="54"/>
                  </a:cubicBezTo>
                  <a:cubicBezTo>
                    <a:pt x="182" y="54"/>
                    <a:pt x="185" y="92"/>
                    <a:pt x="185" y="118"/>
                  </a:cubicBezTo>
                  <a:cubicBezTo>
                    <a:pt x="185" y="151"/>
                    <a:pt x="185" y="151"/>
                    <a:pt x="185" y="151"/>
                  </a:cubicBezTo>
                  <a:cubicBezTo>
                    <a:pt x="63" y="176"/>
                    <a:pt x="63" y="176"/>
                    <a:pt x="63" y="176"/>
                  </a:cubicBezTo>
                  <a:cubicBezTo>
                    <a:pt x="22" y="184"/>
                    <a:pt x="0" y="203"/>
                    <a:pt x="0" y="250"/>
                  </a:cubicBezTo>
                  <a:cubicBezTo>
                    <a:pt x="0" y="302"/>
                    <a:pt x="27" y="340"/>
                    <a:pt x="83" y="340"/>
                  </a:cubicBezTo>
                  <a:cubicBezTo>
                    <a:pt x="119" y="340"/>
                    <a:pt x="145" y="328"/>
                    <a:pt x="185" y="290"/>
                  </a:cubicBezTo>
                  <a:cubicBezTo>
                    <a:pt x="185" y="314"/>
                    <a:pt x="185" y="314"/>
                    <a:pt x="185" y="314"/>
                  </a:cubicBezTo>
                  <a:cubicBezTo>
                    <a:pt x="185" y="324"/>
                    <a:pt x="188" y="330"/>
                    <a:pt x="200" y="330"/>
                  </a:cubicBezTo>
                  <a:cubicBezTo>
                    <a:pt x="298" y="330"/>
                    <a:pt x="298" y="330"/>
                    <a:pt x="298" y="330"/>
                  </a:cubicBezTo>
                  <a:cubicBezTo>
                    <a:pt x="305" y="330"/>
                    <a:pt x="307" y="326"/>
                    <a:pt x="307" y="320"/>
                  </a:cubicBezTo>
                  <a:cubicBezTo>
                    <a:pt x="307" y="311"/>
                    <a:pt x="307" y="311"/>
                    <a:pt x="307" y="311"/>
                  </a:cubicBezTo>
                  <a:cubicBezTo>
                    <a:pt x="307" y="299"/>
                    <a:pt x="303" y="299"/>
                    <a:pt x="289" y="295"/>
                  </a:cubicBezTo>
                  <a:close/>
                  <a:moveTo>
                    <a:pt x="185" y="254"/>
                  </a:moveTo>
                  <a:cubicBezTo>
                    <a:pt x="160" y="276"/>
                    <a:pt x="135" y="285"/>
                    <a:pt x="116" y="285"/>
                  </a:cubicBezTo>
                  <a:cubicBezTo>
                    <a:pt x="99" y="285"/>
                    <a:pt x="78" y="278"/>
                    <a:pt x="78" y="244"/>
                  </a:cubicBezTo>
                  <a:cubicBezTo>
                    <a:pt x="78" y="211"/>
                    <a:pt x="97" y="205"/>
                    <a:pt x="114" y="201"/>
                  </a:cubicBezTo>
                  <a:cubicBezTo>
                    <a:pt x="185" y="184"/>
                    <a:pt x="185" y="184"/>
                    <a:pt x="185" y="184"/>
                  </a:cubicBezTo>
                  <a:cubicBezTo>
                    <a:pt x="185" y="254"/>
                    <a:pt x="185" y="254"/>
                    <a:pt x="185" y="254"/>
                  </a:cubicBezTo>
                  <a:close/>
                </a:path>
              </a:pathLst>
            </a:custGeom>
            <a:solidFill>
              <a:srgbClr val="FFFFFF"/>
            </a:solidFill>
            <a:ln>
              <a:noFill/>
            </a:ln>
          </p:spPr>
          <p:txBody>
            <a:bodyPr vert="horz" wrap="square" lIns="91440" tIns="45720" rIns="91440" bIns="45720" numCol="1" anchor="t" anchorCtr="0" compatLnSpc="1"/>
            <a:lstStyle/>
            <a:p>
              <a:endParaRPr lang="nl-NL"/>
            </a:p>
          </p:txBody>
        </p:sp>
        <p:sp>
          <p:nvSpPr>
            <p:cNvPr id="19" name="Freeform 14"/>
            <p:cNvSpPr>
              <a:spLocks noEditPoints="1"/>
            </p:cNvSpPr>
            <p:nvPr/>
          </p:nvSpPr>
          <p:spPr bwMode="auto">
            <a:xfrm>
              <a:off x="6565900" y="6264275"/>
              <a:ext cx="222250" cy="301625"/>
            </a:xfrm>
            <a:custGeom>
              <a:avLst/>
              <a:gdLst>
                <a:gd name="T0" fmla="*/ 226 w 349"/>
                <a:gd name="T1" fmla="*/ 133 h 473"/>
                <a:gd name="T2" fmla="*/ 122 w 349"/>
                <a:gd name="T3" fmla="*/ 185 h 473"/>
                <a:gd name="T4" fmla="*/ 122 w 349"/>
                <a:gd name="T5" fmla="*/ 16 h 473"/>
                <a:gd name="T6" fmla="*/ 107 w 349"/>
                <a:gd name="T7" fmla="*/ 0 h 473"/>
                <a:gd name="T8" fmla="*/ 9 w 349"/>
                <a:gd name="T9" fmla="*/ 0 h 473"/>
                <a:gd name="T10" fmla="*/ 0 w 349"/>
                <a:gd name="T11" fmla="*/ 11 h 473"/>
                <a:gd name="T12" fmla="*/ 0 w 349"/>
                <a:gd name="T13" fmla="*/ 19 h 473"/>
                <a:gd name="T14" fmla="*/ 18 w 349"/>
                <a:gd name="T15" fmla="*/ 36 h 473"/>
                <a:gd name="T16" fmla="*/ 49 w 349"/>
                <a:gd name="T17" fmla="*/ 45 h 473"/>
                <a:gd name="T18" fmla="*/ 49 w 349"/>
                <a:gd name="T19" fmla="*/ 422 h 473"/>
                <a:gd name="T20" fmla="*/ 62 w 349"/>
                <a:gd name="T21" fmla="*/ 445 h 473"/>
                <a:gd name="T22" fmla="*/ 182 w 349"/>
                <a:gd name="T23" fmla="*/ 473 h 473"/>
                <a:gd name="T24" fmla="*/ 349 w 349"/>
                <a:gd name="T25" fmla="*/ 291 h 473"/>
                <a:gd name="T26" fmla="*/ 226 w 349"/>
                <a:gd name="T27" fmla="*/ 133 h 473"/>
                <a:gd name="T28" fmla="*/ 181 w 349"/>
                <a:gd name="T29" fmla="*/ 430 h 473"/>
                <a:gd name="T30" fmla="*/ 122 w 349"/>
                <a:gd name="T31" fmla="*/ 337 h 473"/>
                <a:gd name="T32" fmla="*/ 122 w 349"/>
                <a:gd name="T33" fmla="*/ 227 h 473"/>
                <a:gd name="T34" fmla="*/ 196 w 349"/>
                <a:gd name="T35" fmla="*/ 188 h 473"/>
                <a:gd name="T36" fmla="*/ 271 w 349"/>
                <a:gd name="T37" fmla="*/ 305 h 473"/>
                <a:gd name="T38" fmla="*/ 181 w 349"/>
                <a:gd name="T39" fmla="*/ 430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9" h="473">
                  <a:moveTo>
                    <a:pt x="226" y="133"/>
                  </a:moveTo>
                  <a:cubicBezTo>
                    <a:pt x="188" y="133"/>
                    <a:pt x="154" y="153"/>
                    <a:pt x="122" y="185"/>
                  </a:cubicBezTo>
                  <a:cubicBezTo>
                    <a:pt x="122" y="16"/>
                    <a:pt x="122" y="16"/>
                    <a:pt x="122" y="16"/>
                  </a:cubicBezTo>
                  <a:cubicBezTo>
                    <a:pt x="122" y="6"/>
                    <a:pt x="119" y="0"/>
                    <a:pt x="107" y="0"/>
                  </a:cubicBezTo>
                  <a:cubicBezTo>
                    <a:pt x="9" y="0"/>
                    <a:pt x="9" y="0"/>
                    <a:pt x="9" y="0"/>
                  </a:cubicBezTo>
                  <a:cubicBezTo>
                    <a:pt x="2" y="0"/>
                    <a:pt x="0" y="4"/>
                    <a:pt x="0" y="11"/>
                  </a:cubicBezTo>
                  <a:cubicBezTo>
                    <a:pt x="0" y="19"/>
                    <a:pt x="0" y="19"/>
                    <a:pt x="0" y="19"/>
                  </a:cubicBezTo>
                  <a:cubicBezTo>
                    <a:pt x="0" y="31"/>
                    <a:pt x="4" y="32"/>
                    <a:pt x="18" y="36"/>
                  </a:cubicBezTo>
                  <a:cubicBezTo>
                    <a:pt x="49" y="45"/>
                    <a:pt x="49" y="45"/>
                    <a:pt x="49" y="45"/>
                  </a:cubicBezTo>
                  <a:cubicBezTo>
                    <a:pt x="49" y="422"/>
                    <a:pt x="49" y="422"/>
                    <a:pt x="49" y="422"/>
                  </a:cubicBezTo>
                  <a:cubicBezTo>
                    <a:pt x="49" y="431"/>
                    <a:pt x="50" y="438"/>
                    <a:pt x="62" y="445"/>
                  </a:cubicBezTo>
                  <a:cubicBezTo>
                    <a:pt x="83" y="458"/>
                    <a:pt x="135" y="473"/>
                    <a:pt x="182" y="473"/>
                  </a:cubicBezTo>
                  <a:cubicBezTo>
                    <a:pt x="287" y="473"/>
                    <a:pt x="349" y="399"/>
                    <a:pt x="349" y="291"/>
                  </a:cubicBezTo>
                  <a:cubicBezTo>
                    <a:pt x="349" y="182"/>
                    <a:pt x="287" y="133"/>
                    <a:pt x="226" y="133"/>
                  </a:cubicBezTo>
                  <a:close/>
                  <a:moveTo>
                    <a:pt x="181" y="430"/>
                  </a:moveTo>
                  <a:cubicBezTo>
                    <a:pt x="131" y="430"/>
                    <a:pt x="122" y="385"/>
                    <a:pt x="122" y="337"/>
                  </a:cubicBezTo>
                  <a:cubicBezTo>
                    <a:pt x="122" y="227"/>
                    <a:pt x="122" y="227"/>
                    <a:pt x="122" y="227"/>
                  </a:cubicBezTo>
                  <a:cubicBezTo>
                    <a:pt x="143" y="205"/>
                    <a:pt x="168" y="188"/>
                    <a:pt x="196" y="188"/>
                  </a:cubicBezTo>
                  <a:cubicBezTo>
                    <a:pt x="249" y="188"/>
                    <a:pt x="271" y="244"/>
                    <a:pt x="271" y="305"/>
                  </a:cubicBezTo>
                  <a:cubicBezTo>
                    <a:pt x="271" y="390"/>
                    <a:pt x="229" y="430"/>
                    <a:pt x="181" y="430"/>
                  </a:cubicBezTo>
                  <a:close/>
                </a:path>
              </a:pathLst>
            </a:custGeom>
            <a:solidFill>
              <a:srgbClr val="FFFFFF"/>
            </a:solidFill>
            <a:ln>
              <a:noFill/>
            </a:ln>
          </p:spPr>
          <p:txBody>
            <a:bodyPr vert="horz" wrap="square" lIns="91440" tIns="45720" rIns="91440" bIns="45720" numCol="1" anchor="t" anchorCtr="0" compatLnSpc="1"/>
            <a:lstStyle/>
            <a:p>
              <a:endParaRPr lang="nl-NL"/>
            </a:p>
          </p:txBody>
        </p:sp>
        <p:sp>
          <p:nvSpPr>
            <p:cNvPr id="20" name="Freeform 15"/>
            <p:cNvSpPr>
              <a:spLocks noEditPoints="1"/>
            </p:cNvSpPr>
            <p:nvPr/>
          </p:nvSpPr>
          <p:spPr bwMode="auto">
            <a:xfrm>
              <a:off x="7283450" y="6264275"/>
              <a:ext cx="222250" cy="301625"/>
            </a:xfrm>
            <a:custGeom>
              <a:avLst/>
              <a:gdLst>
                <a:gd name="T0" fmla="*/ 331 w 349"/>
                <a:gd name="T1" fmla="*/ 428 h 473"/>
                <a:gd name="T2" fmla="*/ 300 w 349"/>
                <a:gd name="T3" fmla="*/ 418 h 473"/>
                <a:gd name="T4" fmla="*/ 300 w 349"/>
                <a:gd name="T5" fmla="*/ 16 h 473"/>
                <a:gd name="T6" fmla="*/ 285 w 349"/>
                <a:gd name="T7" fmla="*/ 0 h 473"/>
                <a:gd name="T8" fmla="*/ 187 w 349"/>
                <a:gd name="T9" fmla="*/ 0 h 473"/>
                <a:gd name="T10" fmla="*/ 178 w 349"/>
                <a:gd name="T11" fmla="*/ 11 h 473"/>
                <a:gd name="T12" fmla="*/ 178 w 349"/>
                <a:gd name="T13" fmla="*/ 19 h 473"/>
                <a:gd name="T14" fmla="*/ 196 w 349"/>
                <a:gd name="T15" fmla="*/ 36 h 473"/>
                <a:gd name="T16" fmla="*/ 227 w 349"/>
                <a:gd name="T17" fmla="*/ 45 h 473"/>
                <a:gd name="T18" fmla="*/ 227 w 349"/>
                <a:gd name="T19" fmla="*/ 158 h 473"/>
                <a:gd name="T20" fmla="*/ 153 w 349"/>
                <a:gd name="T21" fmla="*/ 133 h 473"/>
                <a:gd name="T22" fmla="*/ 0 w 349"/>
                <a:gd name="T23" fmla="*/ 313 h 473"/>
                <a:gd name="T24" fmla="*/ 123 w 349"/>
                <a:gd name="T25" fmla="*/ 473 h 473"/>
                <a:gd name="T26" fmla="*/ 227 w 349"/>
                <a:gd name="T27" fmla="*/ 420 h 473"/>
                <a:gd name="T28" fmla="*/ 227 w 349"/>
                <a:gd name="T29" fmla="*/ 447 h 473"/>
                <a:gd name="T30" fmla="*/ 242 w 349"/>
                <a:gd name="T31" fmla="*/ 463 h 473"/>
                <a:gd name="T32" fmla="*/ 340 w 349"/>
                <a:gd name="T33" fmla="*/ 463 h 473"/>
                <a:gd name="T34" fmla="*/ 349 w 349"/>
                <a:gd name="T35" fmla="*/ 453 h 473"/>
                <a:gd name="T36" fmla="*/ 349 w 349"/>
                <a:gd name="T37" fmla="*/ 444 h 473"/>
                <a:gd name="T38" fmla="*/ 331 w 349"/>
                <a:gd name="T39" fmla="*/ 428 h 473"/>
                <a:gd name="T40" fmla="*/ 227 w 349"/>
                <a:gd name="T41" fmla="*/ 379 h 473"/>
                <a:gd name="T42" fmla="*/ 153 w 349"/>
                <a:gd name="T43" fmla="*/ 418 h 473"/>
                <a:gd name="T44" fmla="*/ 78 w 349"/>
                <a:gd name="T45" fmla="*/ 299 h 473"/>
                <a:gd name="T46" fmla="*/ 158 w 349"/>
                <a:gd name="T47" fmla="*/ 179 h 473"/>
                <a:gd name="T48" fmla="*/ 227 w 349"/>
                <a:gd name="T49" fmla="*/ 299 h 473"/>
                <a:gd name="T50" fmla="*/ 227 w 349"/>
                <a:gd name="T51" fmla="*/ 379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9" h="473">
                  <a:moveTo>
                    <a:pt x="331" y="428"/>
                  </a:moveTo>
                  <a:cubicBezTo>
                    <a:pt x="300" y="418"/>
                    <a:pt x="300" y="418"/>
                    <a:pt x="300" y="418"/>
                  </a:cubicBezTo>
                  <a:cubicBezTo>
                    <a:pt x="300" y="16"/>
                    <a:pt x="300" y="16"/>
                    <a:pt x="300" y="16"/>
                  </a:cubicBezTo>
                  <a:cubicBezTo>
                    <a:pt x="300" y="6"/>
                    <a:pt x="297" y="0"/>
                    <a:pt x="285" y="0"/>
                  </a:cubicBezTo>
                  <a:cubicBezTo>
                    <a:pt x="187" y="0"/>
                    <a:pt x="187" y="0"/>
                    <a:pt x="187" y="0"/>
                  </a:cubicBezTo>
                  <a:cubicBezTo>
                    <a:pt x="179" y="0"/>
                    <a:pt x="178" y="4"/>
                    <a:pt x="178" y="11"/>
                  </a:cubicBezTo>
                  <a:cubicBezTo>
                    <a:pt x="178" y="19"/>
                    <a:pt x="178" y="19"/>
                    <a:pt x="178" y="19"/>
                  </a:cubicBezTo>
                  <a:cubicBezTo>
                    <a:pt x="178" y="31"/>
                    <a:pt x="182" y="32"/>
                    <a:pt x="196" y="36"/>
                  </a:cubicBezTo>
                  <a:cubicBezTo>
                    <a:pt x="227" y="45"/>
                    <a:pt x="227" y="45"/>
                    <a:pt x="227" y="45"/>
                  </a:cubicBezTo>
                  <a:cubicBezTo>
                    <a:pt x="227" y="158"/>
                    <a:pt x="227" y="158"/>
                    <a:pt x="227" y="158"/>
                  </a:cubicBezTo>
                  <a:cubicBezTo>
                    <a:pt x="216" y="148"/>
                    <a:pt x="191" y="133"/>
                    <a:pt x="153" y="133"/>
                  </a:cubicBezTo>
                  <a:cubicBezTo>
                    <a:pt x="82" y="133"/>
                    <a:pt x="0" y="185"/>
                    <a:pt x="0" y="313"/>
                  </a:cubicBezTo>
                  <a:cubicBezTo>
                    <a:pt x="0" y="425"/>
                    <a:pt x="62" y="473"/>
                    <a:pt x="123" y="473"/>
                  </a:cubicBezTo>
                  <a:cubicBezTo>
                    <a:pt x="162" y="473"/>
                    <a:pt x="195" y="453"/>
                    <a:pt x="227" y="420"/>
                  </a:cubicBezTo>
                  <a:cubicBezTo>
                    <a:pt x="227" y="447"/>
                    <a:pt x="227" y="447"/>
                    <a:pt x="227" y="447"/>
                  </a:cubicBezTo>
                  <a:cubicBezTo>
                    <a:pt x="227" y="457"/>
                    <a:pt x="230" y="463"/>
                    <a:pt x="242" y="463"/>
                  </a:cubicBezTo>
                  <a:cubicBezTo>
                    <a:pt x="340" y="463"/>
                    <a:pt x="340" y="463"/>
                    <a:pt x="340" y="463"/>
                  </a:cubicBezTo>
                  <a:cubicBezTo>
                    <a:pt x="347" y="463"/>
                    <a:pt x="349" y="459"/>
                    <a:pt x="349" y="453"/>
                  </a:cubicBezTo>
                  <a:cubicBezTo>
                    <a:pt x="349" y="444"/>
                    <a:pt x="349" y="444"/>
                    <a:pt x="349" y="444"/>
                  </a:cubicBezTo>
                  <a:cubicBezTo>
                    <a:pt x="349" y="432"/>
                    <a:pt x="345" y="432"/>
                    <a:pt x="331" y="428"/>
                  </a:cubicBezTo>
                  <a:close/>
                  <a:moveTo>
                    <a:pt x="227" y="379"/>
                  </a:moveTo>
                  <a:cubicBezTo>
                    <a:pt x="206" y="401"/>
                    <a:pt x="182" y="418"/>
                    <a:pt x="153" y="418"/>
                  </a:cubicBezTo>
                  <a:cubicBezTo>
                    <a:pt x="100" y="418"/>
                    <a:pt x="78" y="362"/>
                    <a:pt x="78" y="299"/>
                  </a:cubicBezTo>
                  <a:cubicBezTo>
                    <a:pt x="78" y="225"/>
                    <a:pt x="110" y="179"/>
                    <a:pt x="158" y="179"/>
                  </a:cubicBezTo>
                  <a:cubicBezTo>
                    <a:pt x="209" y="179"/>
                    <a:pt x="227" y="229"/>
                    <a:pt x="227" y="299"/>
                  </a:cubicBezTo>
                  <a:lnTo>
                    <a:pt x="227" y="379"/>
                  </a:lnTo>
                  <a:close/>
                </a:path>
              </a:pathLst>
            </a:custGeom>
            <a:solidFill>
              <a:srgbClr val="FFFFFF"/>
            </a:solidFill>
            <a:ln>
              <a:noFill/>
            </a:ln>
          </p:spPr>
          <p:txBody>
            <a:bodyPr vert="horz" wrap="square" lIns="91440" tIns="45720" rIns="91440" bIns="45720" numCol="1" anchor="t" anchorCtr="0" compatLnSpc="1"/>
            <a:lstStyle/>
            <a:p>
              <a:endParaRPr lang="nl-NL"/>
            </a:p>
          </p:txBody>
        </p:sp>
        <p:sp>
          <p:nvSpPr>
            <p:cNvPr id="21" name="Freeform 16"/>
            <p:cNvSpPr>
              <a:spLocks noEditPoints="1"/>
            </p:cNvSpPr>
            <p:nvPr/>
          </p:nvSpPr>
          <p:spPr bwMode="auto">
            <a:xfrm>
              <a:off x="6816725" y="6348413"/>
              <a:ext cx="204788" cy="217488"/>
            </a:xfrm>
            <a:custGeom>
              <a:avLst/>
              <a:gdLst>
                <a:gd name="T0" fmla="*/ 168 w 322"/>
                <a:gd name="T1" fmla="*/ 0 h 340"/>
                <a:gd name="T2" fmla="*/ 0 w 322"/>
                <a:gd name="T3" fmla="*/ 178 h 340"/>
                <a:gd name="T4" fmla="*/ 154 w 322"/>
                <a:gd name="T5" fmla="*/ 340 h 340"/>
                <a:gd name="T6" fmla="*/ 322 w 322"/>
                <a:gd name="T7" fmla="*/ 162 h 340"/>
                <a:gd name="T8" fmla="*/ 168 w 322"/>
                <a:gd name="T9" fmla="*/ 0 h 340"/>
                <a:gd name="T10" fmla="*/ 162 w 322"/>
                <a:gd name="T11" fmla="*/ 294 h 340"/>
                <a:gd name="T12" fmla="*/ 76 w 322"/>
                <a:gd name="T13" fmla="*/ 170 h 340"/>
                <a:gd name="T14" fmla="*/ 162 w 322"/>
                <a:gd name="T15" fmla="*/ 46 h 340"/>
                <a:gd name="T16" fmla="*/ 248 w 322"/>
                <a:gd name="T17" fmla="*/ 170 h 340"/>
                <a:gd name="T18" fmla="*/ 162 w 322"/>
                <a:gd name="T19" fmla="*/ 294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2" h="340">
                  <a:moveTo>
                    <a:pt x="168" y="0"/>
                  </a:moveTo>
                  <a:cubicBezTo>
                    <a:pt x="56" y="0"/>
                    <a:pt x="0" y="86"/>
                    <a:pt x="0" y="178"/>
                  </a:cubicBezTo>
                  <a:cubicBezTo>
                    <a:pt x="0" y="264"/>
                    <a:pt x="48" y="340"/>
                    <a:pt x="154" y="340"/>
                  </a:cubicBezTo>
                  <a:cubicBezTo>
                    <a:pt x="266" y="340"/>
                    <a:pt x="322" y="254"/>
                    <a:pt x="322" y="162"/>
                  </a:cubicBezTo>
                  <a:cubicBezTo>
                    <a:pt x="322" y="76"/>
                    <a:pt x="273" y="0"/>
                    <a:pt x="168" y="0"/>
                  </a:cubicBezTo>
                  <a:close/>
                  <a:moveTo>
                    <a:pt x="162" y="294"/>
                  </a:moveTo>
                  <a:cubicBezTo>
                    <a:pt x="108" y="294"/>
                    <a:pt x="76" y="241"/>
                    <a:pt x="76" y="170"/>
                  </a:cubicBezTo>
                  <a:cubicBezTo>
                    <a:pt x="76" y="100"/>
                    <a:pt x="107" y="46"/>
                    <a:pt x="162" y="46"/>
                  </a:cubicBezTo>
                  <a:cubicBezTo>
                    <a:pt x="215" y="46"/>
                    <a:pt x="248" y="98"/>
                    <a:pt x="248" y="170"/>
                  </a:cubicBezTo>
                  <a:cubicBezTo>
                    <a:pt x="248" y="240"/>
                    <a:pt x="216" y="294"/>
                    <a:pt x="162" y="294"/>
                  </a:cubicBezTo>
                  <a:close/>
                </a:path>
              </a:pathLst>
            </a:custGeom>
            <a:solidFill>
              <a:srgbClr val="FFFFFF"/>
            </a:solidFill>
            <a:ln>
              <a:noFill/>
            </a:ln>
          </p:spPr>
          <p:txBody>
            <a:bodyPr vert="horz" wrap="square" lIns="91440" tIns="45720" rIns="91440" bIns="45720" numCol="1" anchor="t" anchorCtr="0" compatLnSpc="1"/>
            <a:lstStyle/>
            <a:p>
              <a:endParaRPr lang="nl-NL"/>
            </a:p>
          </p:txBody>
        </p:sp>
        <p:sp>
          <p:nvSpPr>
            <p:cNvPr id="22" name="Freeform 17"/>
            <p:cNvSpPr/>
            <p:nvPr/>
          </p:nvSpPr>
          <p:spPr bwMode="auto">
            <a:xfrm>
              <a:off x="8139113" y="6348413"/>
              <a:ext cx="155575" cy="217488"/>
            </a:xfrm>
            <a:custGeom>
              <a:avLst/>
              <a:gdLst>
                <a:gd name="T0" fmla="*/ 247 w 247"/>
                <a:gd name="T1" fmla="*/ 22 h 340"/>
                <a:gd name="T2" fmla="*/ 238 w 247"/>
                <a:gd name="T3" fmla="*/ 11 h 340"/>
                <a:gd name="T4" fmla="*/ 165 w 247"/>
                <a:gd name="T5" fmla="*/ 0 h 340"/>
                <a:gd name="T6" fmla="*/ 0 w 247"/>
                <a:gd name="T7" fmla="*/ 170 h 340"/>
                <a:gd name="T8" fmla="*/ 165 w 247"/>
                <a:gd name="T9" fmla="*/ 340 h 340"/>
                <a:gd name="T10" fmla="*/ 238 w 247"/>
                <a:gd name="T11" fmla="*/ 329 h 340"/>
                <a:gd name="T12" fmla="*/ 247 w 247"/>
                <a:gd name="T13" fmla="*/ 318 h 340"/>
                <a:gd name="T14" fmla="*/ 247 w 247"/>
                <a:gd name="T15" fmla="*/ 269 h 340"/>
                <a:gd name="T16" fmla="*/ 243 w 247"/>
                <a:gd name="T17" fmla="*/ 262 h 340"/>
                <a:gd name="T18" fmla="*/ 231 w 247"/>
                <a:gd name="T19" fmla="*/ 266 h 340"/>
                <a:gd name="T20" fmla="*/ 169 w 247"/>
                <a:gd name="T21" fmla="*/ 281 h 340"/>
                <a:gd name="T22" fmla="*/ 71 w 247"/>
                <a:gd name="T23" fmla="*/ 170 h 340"/>
                <a:gd name="T24" fmla="*/ 169 w 247"/>
                <a:gd name="T25" fmla="*/ 59 h 340"/>
                <a:gd name="T26" fmla="*/ 231 w 247"/>
                <a:gd name="T27" fmla="*/ 74 h 340"/>
                <a:gd name="T28" fmla="*/ 243 w 247"/>
                <a:gd name="T29" fmla="*/ 78 h 340"/>
                <a:gd name="T30" fmla="*/ 247 w 247"/>
                <a:gd name="T31" fmla="*/ 71 h 340"/>
                <a:gd name="T32" fmla="*/ 247 w 247"/>
                <a:gd name="T33" fmla="*/ 22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7" h="340">
                  <a:moveTo>
                    <a:pt x="247" y="22"/>
                  </a:moveTo>
                  <a:cubicBezTo>
                    <a:pt x="247" y="14"/>
                    <a:pt x="245" y="14"/>
                    <a:pt x="238" y="11"/>
                  </a:cubicBezTo>
                  <a:cubicBezTo>
                    <a:pt x="222" y="5"/>
                    <a:pt x="194" y="0"/>
                    <a:pt x="165" y="0"/>
                  </a:cubicBezTo>
                  <a:cubicBezTo>
                    <a:pt x="34" y="0"/>
                    <a:pt x="0" y="92"/>
                    <a:pt x="0" y="170"/>
                  </a:cubicBezTo>
                  <a:cubicBezTo>
                    <a:pt x="0" y="249"/>
                    <a:pt x="33" y="340"/>
                    <a:pt x="165" y="340"/>
                  </a:cubicBezTo>
                  <a:cubicBezTo>
                    <a:pt x="194" y="340"/>
                    <a:pt x="222" y="335"/>
                    <a:pt x="238" y="329"/>
                  </a:cubicBezTo>
                  <a:cubicBezTo>
                    <a:pt x="245" y="326"/>
                    <a:pt x="247" y="326"/>
                    <a:pt x="247" y="318"/>
                  </a:cubicBezTo>
                  <a:cubicBezTo>
                    <a:pt x="247" y="269"/>
                    <a:pt x="247" y="269"/>
                    <a:pt x="247" y="269"/>
                  </a:cubicBezTo>
                  <a:cubicBezTo>
                    <a:pt x="247" y="264"/>
                    <a:pt x="246" y="262"/>
                    <a:pt x="243" y="262"/>
                  </a:cubicBezTo>
                  <a:cubicBezTo>
                    <a:pt x="241" y="262"/>
                    <a:pt x="237" y="264"/>
                    <a:pt x="231" y="266"/>
                  </a:cubicBezTo>
                  <a:cubicBezTo>
                    <a:pt x="221" y="271"/>
                    <a:pt x="199" y="281"/>
                    <a:pt x="169" y="281"/>
                  </a:cubicBezTo>
                  <a:cubicBezTo>
                    <a:pt x="108" y="281"/>
                    <a:pt x="71" y="244"/>
                    <a:pt x="71" y="170"/>
                  </a:cubicBezTo>
                  <a:cubicBezTo>
                    <a:pt x="71" y="95"/>
                    <a:pt x="108" y="59"/>
                    <a:pt x="169" y="59"/>
                  </a:cubicBezTo>
                  <a:cubicBezTo>
                    <a:pt x="199" y="59"/>
                    <a:pt x="221" y="69"/>
                    <a:pt x="231" y="74"/>
                  </a:cubicBezTo>
                  <a:cubicBezTo>
                    <a:pt x="237" y="76"/>
                    <a:pt x="241" y="78"/>
                    <a:pt x="243" y="78"/>
                  </a:cubicBezTo>
                  <a:cubicBezTo>
                    <a:pt x="246" y="78"/>
                    <a:pt x="247" y="76"/>
                    <a:pt x="247" y="71"/>
                  </a:cubicBezTo>
                  <a:lnTo>
                    <a:pt x="247" y="22"/>
                  </a:lnTo>
                  <a:close/>
                </a:path>
              </a:pathLst>
            </a:custGeom>
            <a:solidFill>
              <a:srgbClr val="FFFFFF"/>
            </a:solidFill>
            <a:ln>
              <a:noFill/>
            </a:ln>
          </p:spPr>
          <p:txBody>
            <a:bodyPr vert="horz" wrap="square" lIns="91440" tIns="45720" rIns="91440" bIns="45720" numCol="1" anchor="t" anchorCtr="0" compatLnSpc="1"/>
            <a:lstStyle/>
            <a:p>
              <a:endParaRPr lang="nl-NL"/>
            </a:p>
          </p:txBody>
        </p:sp>
        <p:sp>
          <p:nvSpPr>
            <p:cNvPr id="23" name="Freeform 18"/>
            <p:cNvSpPr/>
            <p:nvPr/>
          </p:nvSpPr>
          <p:spPr bwMode="auto">
            <a:xfrm>
              <a:off x="7542213" y="6354763"/>
              <a:ext cx="200025" cy="211138"/>
            </a:xfrm>
            <a:custGeom>
              <a:avLst/>
              <a:gdLst>
                <a:gd name="T0" fmla="*/ 9 w 317"/>
                <a:gd name="T1" fmla="*/ 0 h 330"/>
                <a:gd name="T2" fmla="*/ 0 w 317"/>
                <a:gd name="T3" fmla="*/ 10 h 330"/>
                <a:gd name="T4" fmla="*/ 0 w 317"/>
                <a:gd name="T5" fmla="*/ 19 h 330"/>
                <a:gd name="T6" fmla="*/ 18 w 317"/>
                <a:gd name="T7" fmla="*/ 35 h 330"/>
                <a:gd name="T8" fmla="*/ 49 w 317"/>
                <a:gd name="T9" fmla="*/ 44 h 330"/>
                <a:gd name="T10" fmla="*/ 49 w 317"/>
                <a:gd name="T11" fmla="*/ 193 h 330"/>
                <a:gd name="T12" fmla="*/ 152 w 317"/>
                <a:gd name="T13" fmla="*/ 330 h 330"/>
                <a:gd name="T14" fmla="*/ 247 w 317"/>
                <a:gd name="T15" fmla="*/ 280 h 330"/>
                <a:gd name="T16" fmla="*/ 249 w 317"/>
                <a:gd name="T17" fmla="*/ 280 h 330"/>
                <a:gd name="T18" fmla="*/ 249 w 317"/>
                <a:gd name="T19" fmla="*/ 312 h 330"/>
                <a:gd name="T20" fmla="*/ 257 w 317"/>
                <a:gd name="T21" fmla="*/ 320 h 330"/>
                <a:gd name="T22" fmla="*/ 309 w 317"/>
                <a:gd name="T23" fmla="*/ 320 h 330"/>
                <a:gd name="T24" fmla="*/ 317 w 317"/>
                <a:gd name="T25" fmla="*/ 312 h 330"/>
                <a:gd name="T26" fmla="*/ 317 w 317"/>
                <a:gd name="T27" fmla="*/ 8 h 330"/>
                <a:gd name="T28" fmla="*/ 309 w 317"/>
                <a:gd name="T29" fmla="*/ 0 h 330"/>
                <a:gd name="T30" fmla="*/ 255 w 317"/>
                <a:gd name="T31" fmla="*/ 0 h 330"/>
                <a:gd name="T32" fmla="*/ 247 w 317"/>
                <a:gd name="T33" fmla="*/ 8 h 330"/>
                <a:gd name="T34" fmla="*/ 247 w 317"/>
                <a:gd name="T35" fmla="*/ 226 h 330"/>
                <a:gd name="T36" fmla="*/ 173 w 317"/>
                <a:gd name="T37" fmla="*/ 268 h 330"/>
                <a:gd name="T38" fmla="*/ 119 w 317"/>
                <a:gd name="T39" fmla="*/ 173 h 330"/>
                <a:gd name="T40" fmla="*/ 119 w 317"/>
                <a:gd name="T41" fmla="*/ 8 h 330"/>
                <a:gd name="T42" fmla="*/ 111 w 317"/>
                <a:gd name="T43" fmla="*/ 0 h 330"/>
                <a:gd name="T44" fmla="*/ 9 w 317"/>
                <a:gd name="T4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30">
                  <a:moveTo>
                    <a:pt x="9" y="0"/>
                  </a:moveTo>
                  <a:cubicBezTo>
                    <a:pt x="1" y="0"/>
                    <a:pt x="0" y="4"/>
                    <a:pt x="0" y="10"/>
                  </a:cubicBezTo>
                  <a:cubicBezTo>
                    <a:pt x="0" y="19"/>
                    <a:pt x="0" y="19"/>
                    <a:pt x="0" y="19"/>
                  </a:cubicBezTo>
                  <a:cubicBezTo>
                    <a:pt x="0" y="31"/>
                    <a:pt x="4" y="31"/>
                    <a:pt x="18" y="35"/>
                  </a:cubicBezTo>
                  <a:cubicBezTo>
                    <a:pt x="49" y="44"/>
                    <a:pt x="49" y="44"/>
                    <a:pt x="49" y="44"/>
                  </a:cubicBezTo>
                  <a:cubicBezTo>
                    <a:pt x="49" y="193"/>
                    <a:pt x="49" y="193"/>
                    <a:pt x="49" y="193"/>
                  </a:cubicBezTo>
                  <a:cubicBezTo>
                    <a:pt x="49" y="306"/>
                    <a:pt x="99" y="330"/>
                    <a:pt x="152" y="330"/>
                  </a:cubicBezTo>
                  <a:cubicBezTo>
                    <a:pt x="194" y="330"/>
                    <a:pt x="221" y="314"/>
                    <a:pt x="247" y="280"/>
                  </a:cubicBezTo>
                  <a:cubicBezTo>
                    <a:pt x="249" y="280"/>
                    <a:pt x="249" y="280"/>
                    <a:pt x="249" y="280"/>
                  </a:cubicBezTo>
                  <a:cubicBezTo>
                    <a:pt x="249" y="312"/>
                    <a:pt x="249" y="312"/>
                    <a:pt x="249" y="312"/>
                  </a:cubicBezTo>
                  <a:cubicBezTo>
                    <a:pt x="249" y="318"/>
                    <a:pt x="251" y="320"/>
                    <a:pt x="257" y="320"/>
                  </a:cubicBezTo>
                  <a:cubicBezTo>
                    <a:pt x="309" y="320"/>
                    <a:pt x="309" y="320"/>
                    <a:pt x="309" y="320"/>
                  </a:cubicBezTo>
                  <a:cubicBezTo>
                    <a:pt x="315" y="320"/>
                    <a:pt x="317" y="318"/>
                    <a:pt x="317" y="312"/>
                  </a:cubicBezTo>
                  <a:cubicBezTo>
                    <a:pt x="317" y="8"/>
                    <a:pt x="317" y="8"/>
                    <a:pt x="317" y="8"/>
                  </a:cubicBezTo>
                  <a:cubicBezTo>
                    <a:pt x="317" y="2"/>
                    <a:pt x="315" y="0"/>
                    <a:pt x="309" y="0"/>
                  </a:cubicBezTo>
                  <a:cubicBezTo>
                    <a:pt x="255" y="0"/>
                    <a:pt x="255" y="0"/>
                    <a:pt x="255" y="0"/>
                  </a:cubicBezTo>
                  <a:cubicBezTo>
                    <a:pt x="249" y="0"/>
                    <a:pt x="247" y="2"/>
                    <a:pt x="247" y="8"/>
                  </a:cubicBezTo>
                  <a:cubicBezTo>
                    <a:pt x="247" y="226"/>
                    <a:pt x="247" y="226"/>
                    <a:pt x="247" y="226"/>
                  </a:cubicBezTo>
                  <a:cubicBezTo>
                    <a:pt x="227" y="255"/>
                    <a:pt x="202" y="268"/>
                    <a:pt x="173" y="268"/>
                  </a:cubicBezTo>
                  <a:cubicBezTo>
                    <a:pt x="122" y="268"/>
                    <a:pt x="119" y="231"/>
                    <a:pt x="119" y="173"/>
                  </a:cubicBezTo>
                  <a:cubicBezTo>
                    <a:pt x="119" y="8"/>
                    <a:pt x="119" y="8"/>
                    <a:pt x="119" y="8"/>
                  </a:cubicBezTo>
                  <a:cubicBezTo>
                    <a:pt x="119" y="2"/>
                    <a:pt x="116" y="0"/>
                    <a:pt x="111" y="0"/>
                  </a:cubicBezTo>
                  <a:lnTo>
                    <a:pt x="9" y="0"/>
                  </a:lnTo>
                  <a:close/>
                </a:path>
              </a:pathLst>
            </a:custGeom>
            <a:solidFill>
              <a:srgbClr val="FFFFFF"/>
            </a:solidFill>
            <a:ln>
              <a:noFill/>
            </a:ln>
          </p:spPr>
          <p:txBody>
            <a:bodyPr vert="horz" wrap="square" lIns="91440" tIns="45720" rIns="91440" bIns="45720" numCol="1" anchor="t" anchorCtr="0" compatLnSpc="1"/>
            <a:lstStyle/>
            <a:p>
              <a:endParaRPr lang="nl-NL"/>
            </a:p>
          </p:txBody>
        </p:sp>
        <p:sp>
          <p:nvSpPr>
            <p:cNvPr id="24" name="Freeform 19"/>
            <p:cNvSpPr/>
            <p:nvPr/>
          </p:nvSpPr>
          <p:spPr bwMode="auto">
            <a:xfrm>
              <a:off x="7799388" y="6348413"/>
              <a:ext cx="295275" cy="211138"/>
            </a:xfrm>
            <a:custGeom>
              <a:avLst/>
              <a:gdLst>
                <a:gd name="T0" fmla="*/ 0 w 467"/>
                <a:gd name="T1" fmla="*/ 322 h 330"/>
                <a:gd name="T2" fmla="*/ 8 w 467"/>
                <a:gd name="T3" fmla="*/ 330 h 330"/>
                <a:gd name="T4" fmla="*/ 62 w 467"/>
                <a:gd name="T5" fmla="*/ 330 h 330"/>
                <a:gd name="T6" fmla="*/ 70 w 467"/>
                <a:gd name="T7" fmla="*/ 322 h 330"/>
                <a:gd name="T8" fmla="*/ 70 w 467"/>
                <a:gd name="T9" fmla="*/ 104 h 330"/>
                <a:gd name="T10" fmla="*/ 145 w 467"/>
                <a:gd name="T11" fmla="*/ 62 h 330"/>
                <a:gd name="T12" fmla="*/ 198 w 467"/>
                <a:gd name="T13" fmla="*/ 157 h 330"/>
                <a:gd name="T14" fmla="*/ 198 w 467"/>
                <a:gd name="T15" fmla="*/ 322 h 330"/>
                <a:gd name="T16" fmla="*/ 206 w 467"/>
                <a:gd name="T17" fmla="*/ 330 h 330"/>
                <a:gd name="T18" fmla="*/ 261 w 467"/>
                <a:gd name="T19" fmla="*/ 330 h 330"/>
                <a:gd name="T20" fmla="*/ 268 w 467"/>
                <a:gd name="T21" fmla="*/ 322 h 330"/>
                <a:gd name="T22" fmla="*/ 268 w 467"/>
                <a:gd name="T23" fmla="*/ 104 h 330"/>
                <a:gd name="T24" fmla="*/ 343 w 467"/>
                <a:gd name="T25" fmla="*/ 62 h 330"/>
                <a:gd name="T26" fmla="*/ 397 w 467"/>
                <a:gd name="T27" fmla="*/ 157 h 330"/>
                <a:gd name="T28" fmla="*/ 397 w 467"/>
                <a:gd name="T29" fmla="*/ 322 h 330"/>
                <a:gd name="T30" fmla="*/ 405 w 467"/>
                <a:gd name="T31" fmla="*/ 330 h 330"/>
                <a:gd name="T32" fmla="*/ 459 w 467"/>
                <a:gd name="T33" fmla="*/ 330 h 330"/>
                <a:gd name="T34" fmla="*/ 467 w 467"/>
                <a:gd name="T35" fmla="*/ 322 h 330"/>
                <a:gd name="T36" fmla="*/ 467 w 467"/>
                <a:gd name="T37" fmla="*/ 137 h 330"/>
                <a:gd name="T38" fmla="*/ 363 w 467"/>
                <a:gd name="T39" fmla="*/ 0 h 330"/>
                <a:gd name="T40" fmla="*/ 253 w 467"/>
                <a:gd name="T41" fmla="*/ 54 h 330"/>
                <a:gd name="T42" fmla="*/ 165 w 467"/>
                <a:gd name="T43" fmla="*/ 0 h 330"/>
                <a:gd name="T44" fmla="*/ 70 w 467"/>
                <a:gd name="T45" fmla="*/ 50 h 330"/>
                <a:gd name="T46" fmla="*/ 68 w 467"/>
                <a:gd name="T47" fmla="*/ 50 h 330"/>
                <a:gd name="T48" fmla="*/ 68 w 467"/>
                <a:gd name="T49" fmla="*/ 18 h 330"/>
                <a:gd name="T50" fmla="*/ 60 w 467"/>
                <a:gd name="T51" fmla="*/ 10 h 330"/>
                <a:gd name="T52" fmla="*/ 8 w 467"/>
                <a:gd name="T53" fmla="*/ 10 h 330"/>
                <a:gd name="T54" fmla="*/ 0 w 467"/>
                <a:gd name="T55" fmla="*/ 18 h 330"/>
                <a:gd name="T56" fmla="*/ 0 w 467"/>
                <a:gd name="T57" fmla="*/ 322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67" h="330">
                  <a:moveTo>
                    <a:pt x="0" y="322"/>
                  </a:moveTo>
                  <a:cubicBezTo>
                    <a:pt x="0" y="328"/>
                    <a:pt x="2" y="330"/>
                    <a:pt x="8" y="330"/>
                  </a:cubicBezTo>
                  <a:cubicBezTo>
                    <a:pt x="62" y="330"/>
                    <a:pt x="62" y="330"/>
                    <a:pt x="62" y="330"/>
                  </a:cubicBezTo>
                  <a:cubicBezTo>
                    <a:pt x="68" y="330"/>
                    <a:pt x="70" y="328"/>
                    <a:pt x="70" y="322"/>
                  </a:cubicBezTo>
                  <a:cubicBezTo>
                    <a:pt x="70" y="104"/>
                    <a:pt x="70" y="104"/>
                    <a:pt x="70" y="104"/>
                  </a:cubicBezTo>
                  <a:cubicBezTo>
                    <a:pt x="91" y="75"/>
                    <a:pt x="115" y="62"/>
                    <a:pt x="145" y="62"/>
                  </a:cubicBezTo>
                  <a:cubicBezTo>
                    <a:pt x="196" y="62"/>
                    <a:pt x="198" y="99"/>
                    <a:pt x="198" y="157"/>
                  </a:cubicBezTo>
                  <a:cubicBezTo>
                    <a:pt x="198" y="322"/>
                    <a:pt x="198" y="322"/>
                    <a:pt x="198" y="322"/>
                  </a:cubicBezTo>
                  <a:cubicBezTo>
                    <a:pt x="198" y="328"/>
                    <a:pt x="200" y="330"/>
                    <a:pt x="206" y="330"/>
                  </a:cubicBezTo>
                  <a:cubicBezTo>
                    <a:pt x="261" y="330"/>
                    <a:pt x="261" y="330"/>
                    <a:pt x="261" y="330"/>
                  </a:cubicBezTo>
                  <a:cubicBezTo>
                    <a:pt x="267" y="330"/>
                    <a:pt x="268" y="328"/>
                    <a:pt x="268" y="322"/>
                  </a:cubicBezTo>
                  <a:cubicBezTo>
                    <a:pt x="268" y="104"/>
                    <a:pt x="268" y="104"/>
                    <a:pt x="268" y="104"/>
                  </a:cubicBezTo>
                  <a:cubicBezTo>
                    <a:pt x="289" y="75"/>
                    <a:pt x="313" y="62"/>
                    <a:pt x="343" y="62"/>
                  </a:cubicBezTo>
                  <a:cubicBezTo>
                    <a:pt x="394" y="62"/>
                    <a:pt x="397" y="99"/>
                    <a:pt x="397" y="157"/>
                  </a:cubicBezTo>
                  <a:cubicBezTo>
                    <a:pt x="397" y="322"/>
                    <a:pt x="397" y="322"/>
                    <a:pt x="397" y="322"/>
                  </a:cubicBezTo>
                  <a:cubicBezTo>
                    <a:pt x="397" y="328"/>
                    <a:pt x="399" y="330"/>
                    <a:pt x="405" y="330"/>
                  </a:cubicBezTo>
                  <a:cubicBezTo>
                    <a:pt x="459" y="330"/>
                    <a:pt x="459" y="330"/>
                    <a:pt x="459" y="330"/>
                  </a:cubicBezTo>
                  <a:cubicBezTo>
                    <a:pt x="465" y="330"/>
                    <a:pt x="467" y="328"/>
                    <a:pt x="467" y="322"/>
                  </a:cubicBezTo>
                  <a:cubicBezTo>
                    <a:pt x="467" y="137"/>
                    <a:pt x="467" y="137"/>
                    <a:pt x="467" y="137"/>
                  </a:cubicBezTo>
                  <a:cubicBezTo>
                    <a:pt x="467" y="23"/>
                    <a:pt x="417" y="0"/>
                    <a:pt x="363" y="0"/>
                  </a:cubicBezTo>
                  <a:cubicBezTo>
                    <a:pt x="316" y="0"/>
                    <a:pt x="283" y="18"/>
                    <a:pt x="253" y="54"/>
                  </a:cubicBezTo>
                  <a:cubicBezTo>
                    <a:pt x="235" y="12"/>
                    <a:pt x="201" y="0"/>
                    <a:pt x="165" y="0"/>
                  </a:cubicBezTo>
                  <a:cubicBezTo>
                    <a:pt x="124" y="0"/>
                    <a:pt x="97" y="16"/>
                    <a:pt x="70" y="50"/>
                  </a:cubicBezTo>
                  <a:cubicBezTo>
                    <a:pt x="68" y="50"/>
                    <a:pt x="68" y="50"/>
                    <a:pt x="68" y="50"/>
                  </a:cubicBezTo>
                  <a:cubicBezTo>
                    <a:pt x="68" y="18"/>
                    <a:pt x="68" y="18"/>
                    <a:pt x="68" y="18"/>
                  </a:cubicBezTo>
                  <a:cubicBezTo>
                    <a:pt x="68" y="12"/>
                    <a:pt x="65" y="10"/>
                    <a:pt x="60" y="10"/>
                  </a:cubicBezTo>
                  <a:cubicBezTo>
                    <a:pt x="8" y="10"/>
                    <a:pt x="8" y="10"/>
                    <a:pt x="8" y="10"/>
                  </a:cubicBezTo>
                  <a:cubicBezTo>
                    <a:pt x="2" y="10"/>
                    <a:pt x="0" y="12"/>
                    <a:pt x="0" y="18"/>
                  </a:cubicBezTo>
                  <a:lnTo>
                    <a:pt x="0" y="322"/>
                  </a:lnTo>
                  <a:close/>
                </a:path>
              </a:pathLst>
            </a:custGeom>
            <a:solidFill>
              <a:srgbClr val="FFFFFF"/>
            </a:solidFill>
            <a:ln>
              <a:noFill/>
            </a:ln>
          </p:spPr>
          <p:txBody>
            <a:bodyPr vert="horz" wrap="square" lIns="91440" tIns="45720" rIns="91440" bIns="45720" numCol="1" anchor="t" anchorCtr="0" compatLnSpc="1"/>
            <a:lstStyle/>
            <a:p>
              <a:endParaRPr lang="nl-NL"/>
            </a:p>
          </p:txBody>
        </p:sp>
      </p:grpSp>
      <p:grpSp>
        <p:nvGrpSpPr>
          <p:cNvPr id="14" name="Groep 24"/>
          <p:cNvGrpSpPr/>
          <p:nvPr userDrawn="1"/>
        </p:nvGrpSpPr>
        <p:grpSpPr>
          <a:xfrm>
            <a:off x="5867400" y="4698206"/>
            <a:ext cx="2427288" cy="226220"/>
            <a:chOff x="5867400" y="6264275"/>
            <a:chExt cx="2427288" cy="301626"/>
          </a:xfrm>
        </p:grpSpPr>
        <p:sp>
          <p:nvSpPr>
            <p:cNvPr id="26" name="Freeform 10"/>
            <p:cNvSpPr>
              <a:spLocks noEditPoints="1"/>
            </p:cNvSpPr>
            <p:nvPr userDrawn="1"/>
          </p:nvSpPr>
          <p:spPr bwMode="auto">
            <a:xfrm>
              <a:off x="5867400" y="6264275"/>
              <a:ext cx="258763" cy="295275"/>
            </a:xfrm>
            <a:custGeom>
              <a:avLst/>
              <a:gdLst>
                <a:gd name="T0" fmla="*/ 389 w 407"/>
                <a:gd name="T1" fmla="*/ 424 h 463"/>
                <a:gd name="T2" fmla="*/ 352 w 407"/>
                <a:gd name="T3" fmla="*/ 397 h 463"/>
                <a:gd name="T4" fmla="*/ 248 w 407"/>
                <a:gd name="T5" fmla="*/ 229 h 463"/>
                <a:gd name="T6" fmla="*/ 346 w 407"/>
                <a:gd name="T7" fmla="*/ 108 h 463"/>
                <a:gd name="T8" fmla="*/ 185 w 407"/>
                <a:gd name="T9" fmla="*/ 0 h 463"/>
                <a:gd name="T10" fmla="*/ 8 w 407"/>
                <a:gd name="T11" fmla="*/ 0 h 463"/>
                <a:gd name="T12" fmla="*/ 0 w 407"/>
                <a:gd name="T13" fmla="*/ 11 h 463"/>
                <a:gd name="T14" fmla="*/ 0 w 407"/>
                <a:gd name="T15" fmla="*/ 24 h 463"/>
                <a:gd name="T16" fmla="*/ 17 w 407"/>
                <a:gd name="T17" fmla="*/ 39 h 463"/>
                <a:gd name="T18" fmla="*/ 46 w 407"/>
                <a:gd name="T19" fmla="*/ 47 h 463"/>
                <a:gd name="T20" fmla="*/ 46 w 407"/>
                <a:gd name="T21" fmla="*/ 417 h 463"/>
                <a:gd name="T22" fmla="*/ 17 w 407"/>
                <a:gd name="T23" fmla="*/ 424 h 463"/>
                <a:gd name="T24" fmla="*/ 0 w 407"/>
                <a:gd name="T25" fmla="*/ 440 h 463"/>
                <a:gd name="T26" fmla="*/ 0 w 407"/>
                <a:gd name="T27" fmla="*/ 453 h 463"/>
                <a:gd name="T28" fmla="*/ 8 w 407"/>
                <a:gd name="T29" fmla="*/ 463 h 463"/>
                <a:gd name="T30" fmla="*/ 167 w 407"/>
                <a:gd name="T31" fmla="*/ 463 h 463"/>
                <a:gd name="T32" fmla="*/ 176 w 407"/>
                <a:gd name="T33" fmla="*/ 453 h 463"/>
                <a:gd name="T34" fmla="*/ 176 w 407"/>
                <a:gd name="T35" fmla="*/ 440 h 463"/>
                <a:gd name="T36" fmla="*/ 158 w 407"/>
                <a:gd name="T37" fmla="*/ 424 h 463"/>
                <a:gd name="T38" fmla="*/ 129 w 407"/>
                <a:gd name="T39" fmla="*/ 417 h 463"/>
                <a:gd name="T40" fmla="*/ 129 w 407"/>
                <a:gd name="T41" fmla="*/ 242 h 463"/>
                <a:gd name="T42" fmla="*/ 171 w 407"/>
                <a:gd name="T43" fmla="*/ 242 h 463"/>
                <a:gd name="T44" fmla="*/ 287 w 407"/>
                <a:gd name="T45" fmla="*/ 452 h 463"/>
                <a:gd name="T46" fmla="*/ 309 w 407"/>
                <a:gd name="T47" fmla="*/ 463 h 463"/>
                <a:gd name="T48" fmla="*/ 398 w 407"/>
                <a:gd name="T49" fmla="*/ 463 h 463"/>
                <a:gd name="T50" fmla="*/ 407 w 407"/>
                <a:gd name="T51" fmla="*/ 453 h 463"/>
                <a:gd name="T52" fmla="*/ 407 w 407"/>
                <a:gd name="T53" fmla="*/ 440 h 463"/>
                <a:gd name="T54" fmla="*/ 389 w 407"/>
                <a:gd name="T55" fmla="*/ 424 h 463"/>
                <a:gd name="T56" fmla="*/ 145 w 407"/>
                <a:gd name="T57" fmla="*/ 203 h 463"/>
                <a:gd name="T58" fmla="*/ 130 w 407"/>
                <a:gd name="T59" fmla="*/ 203 h 463"/>
                <a:gd name="T60" fmla="*/ 130 w 407"/>
                <a:gd name="T61" fmla="*/ 43 h 463"/>
                <a:gd name="T62" fmla="*/ 162 w 407"/>
                <a:gd name="T63" fmla="*/ 43 h 463"/>
                <a:gd name="T64" fmla="*/ 257 w 407"/>
                <a:gd name="T65" fmla="*/ 121 h 463"/>
                <a:gd name="T66" fmla="*/ 145 w 407"/>
                <a:gd name="T67" fmla="*/ 203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7" h="463">
                  <a:moveTo>
                    <a:pt x="389" y="424"/>
                  </a:moveTo>
                  <a:cubicBezTo>
                    <a:pt x="371" y="420"/>
                    <a:pt x="367" y="417"/>
                    <a:pt x="352" y="397"/>
                  </a:cubicBezTo>
                  <a:cubicBezTo>
                    <a:pt x="330" y="367"/>
                    <a:pt x="278" y="292"/>
                    <a:pt x="248" y="229"/>
                  </a:cubicBezTo>
                  <a:cubicBezTo>
                    <a:pt x="304" y="209"/>
                    <a:pt x="346" y="170"/>
                    <a:pt x="346" y="108"/>
                  </a:cubicBezTo>
                  <a:cubicBezTo>
                    <a:pt x="346" y="20"/>
                    <a:pt x="261" y="0"/>
                    <a:pt x="185" y="0"/>
                  </a:cubicBezTo>
                  <a:cubicBezTo>
                    <a:pt x="8" y="0"/>
                    <a:pt x="8" y="0"/>
                    <a:pt x="8" y="0"/>
                  </a:cubicBezTo>
                  <a:cubicBezTo>
                    <a:pt x="1" y="0"/>
                    <a:pt x="0" y="4"/>
                    <a:pt x="0" y="11"/>
                  </a:cubicBezTo>
                  <a:cubicBezTo>
                    <a:pt x="0" y="24"/>
                    <a:pt x="0" y="24"/>
                    <a:pt x="0" y="24"/>
                  </a:cubicBezTo>
                  <a:cubicBezTo>
                    <a:pt x="0" y="35"/>
                    <a:pt x="4" y="35"/>
                    <a:pt x="17" y="39"/>
                  </a:cubicBezTo>
                  <a:cubicBezTo>
                    <a:pt x="46" y="47"/>
                    <a:pt x="46" y="47"/>
                    <a:pt x="46" y="47"/>
                  </a:cubicBezTo>
                  <a:cubicBezTo>
                    <a:pt x="46" y="417"/>
                    <a:pt x="46" y="417"/>
                    <a:pt x="46" y="417"/>
                  </a:cubicBezTo>
                  <a:cubicBezTo>
                    <a:pt x="17" y="424"/>
                    <a:pt x="17" y="424"/>
                    <a:pt x="17" y="424"/>
                  </a:cubicBezTo>
                  <a:cubicBezTo>
                    <a:pt x="4" y="428"/>
                    <a:pt x="0" y="429"/>
                    <a:pt x="0" y="440"/>
                  </a:cubicBezTo>
                  <a:cubicBezTo>
                    <a:pt x="0" y="453"/>
                    <a:pt x="0" y="453"/>
                    <a:pt x="0" y="453"/>
                  </a:cubicBezTo>
                  <a:cubicBezTo>
                    <a:pt x="0" y="459"/>
                    <a:pt x="1" y="463"/>
                    <a:pt x="8" y="463"/>
                  </a:cubicBezTo>
                  <a:cubicBezTo>
                    <a:pt x="167" y="463"/>
                    <a:pt x="167" y="463"/>
                    <a:pt x="167" y="463"/>
                  </a:cubicBezTo>
                  <a:cubicBezTo>
                    <a:pt x="175" y="463"/>
                    <a:pt x="176" y="459"/>
                    <a:pt x="176" y="453"/>
                  </a:cubicBezTo>
                  <a:cubicBezTo>
                    <a:pt x="176" y="440"/>
                    <a:pt x="176" y="440"/>
                    <a:pt x="176" y="440"/>
                  </a:cubicBezTo>
                  <a:cubicBezTo>
                    <a:pt x="176" y="429"/>
                    <a:pt x="172" y="428"/>
                    <a:pt x="158" y="424"/>
                  </a:cubicBezTo>
                  <a:cubicBezTo>
                    <a:pt x="129" y="417"/>
                    <a:pt x="129" y="417"/>
                    <a:pt x="129" y="417"/>
                  </a:cubicBezTo>
                  <a:cubicBezTo>
                    <a:pt x="129" y="242"/>
                    <a:pt x="129" y="242"/>
                    <a:pt x="129" y="242"/>
                  </a:cubicBezTo>
                  <a:cubicBezTo>
                    <a:pt x="171" y="242"/>
                    <a:pt x="171" y="242"/>
                    <a:pt x="171" y="242"/>
                  </a:cubicBezTo>
                  <a:cubicBezTo>
                    <a:pt x="201" y="311"/>
                    <a:pt x="266" y="424"/>
                    <a:pt x="287" y="452"/>
                  </a:cubicBezTo>
                  <a:cubicBezTo>
                    <a:pt x="295" y="463"/>
                    <a:pt x="298" y="463"/>
                    <a:pt x="309" y="463"/>
                  </a:cubicBezTo>
                  <a:cubicBezTo>
                    <a:pt x="398" y="463"/>
                    <a:pt x="398" y="463"/>
                    <a:pt x="398" y="463"/>
                  </a:cubicBezTo>
                  <a:cubicBezTo>
                    <a:pt x="406" y="463"/>
                    <a:pt x="407" y="459"/>
                    <a:pt x="407" y="453"/>
                  </a:cubicBezTo>
                  <a:cubicBezTo>
                    <a:pt x="407" y="440"/>
                    <a:pt x="407" y="440"/>
                    <a:pt x="407" y="440"/>
                  </a:cubicBezTo>
                  <a:cubicBezTo>
                    <a:pt x="407" y="427"/>
                    <a:pt x="400" y="428"/>
                    <a:pt x="389" y="424"/>
                  </a:cubicBezTo>
                  <a:close/>
                  <a:moveTo>
                    <a:pt x="145" y="203"/>
                  </a:moveTo>
                  <a:cubicBezTo>
                    <a:pt x="130" y="203"/>
                    <a:pt x="130" y="203"/>
                    <a:pt x="130" y="203"/>
                  </a:cubicBezTo>
                  <a:cubicBezTo>
                    <a:pt x="130" y="43"/>
                    <a:pt x="130" y="43"/>
                    <a:pt x="130" y="43"/>
                  </a:cubicBezTo>
                  <a:cubicBezTo>
                    <a:pt x="162" y="43"/>
                    <a:pt x="162" y="43"/>
                    <a:pt x="162" y="43"/>
                  </a:cubicBezTo>
                  <a:cubicBezTo>
                    <a:pt x="222" y="43"/>
                    <a:pt x="257" y="66"/>
                    <a:pt x="257" y="121"/>
                  </a:cubicBezTo>
                  <a:cubicBezTo>
                    <a:pt x="257" y="189"/>
                    <a:pt x="205" y="203"/>
                    <a:pt x="145" y="203"/>
                  </a:cubicBezTo>
                  <a:close/>
                </a:path>
              </a:pathLst>
            </a:custGeom>
            <a:solidFill>
              <a:srgbClr val="FFFFFF"/>
            </a:solidFill>
            <a:ln>
              <a:noFill/>
            </a:ln>
          </p:spPr>
          <p:txBody>
            <a:bodyPr vert="horz" wrap="square" lIns="91440" tIns="45720" rIns="91440" bIns="45720" numCol="1" anchor="t" anchorCtr="0" compatLnSpc="1"/>
            <a:lstStyle/>
            <a:p>
              <a:endParaRPr lang="nl-NL"/>
            </a:p>
          </p:txBody>
        </p:sp>
        <p:sp>
          <p:nvSpPr>
            <p:cNvPr id="27" name="Freeform 11"/>
            <p:cNvSpPr>
              <a:spLocks noEditPoints="1"/>
            </p:cNvSpPr>
            <p:nvPr userDrawn="1"/>
          </p:nvSpPr>
          <p:spPr bwMode="auto">
            <a:xfrm>
              <a:off x="6350000" y="6264275"/>
              <a:ext cx="220663" cy="301625"/>
            </a:xfrm>
            <a:custGeom>
              <a:avLst/>
              <a:gdLst>
                <a:gd name="T0" fmla="*/ 331 w 348"/>
                <a:gd name="T1" fmla="*/ 428 h 473"/>
                <a:gd name="T2" fmla="*/ 299 w 348"/>
                <a:gd name="T3" fmla="*/ 418 h 473"/>
                <a:gd name="T4" fmla="*/ 299 w 348"/>
                <a:gd name="T5" fmla="*/ 16 h 473"/>
                <a:gd name="T6" fmla="*/ 284 w 348"/>
                <a:gd name="T7" fmla="*/ 0 h 473"/>
                <a:gd name="T8" fmla="*/ 186 w 348"/>
                <a:gd name="T9" fmla="*/ 0 h 473"/>
                <a:gd name="T10" fmla="*/ 178 w 348"/>
                <a:gd name="T11" fmla="*/ 11 h 473"/>
                <a:gd name="T12" fmla="*/ 178 w 348"/>
                <a:gd name="T13" fmla="*/ 19 h 473"/>
                <a:gd name="T14" fmla="*/ 196 w 348"/>
                <a:gd name="T15" fmla="*/ 36 h 473"/>
                <a:gd name="T16" fmla="*/ 227 w 348"/>
                <a:gd name="T17" fmla="*/ 45 h 473"/>
                <a:gd name="T18" fmla="*/ 227 w 348"/>
                <a:gd name="T19" fmla="*/ 158 h 473"/>
                <a:gd name="T20" fmla="*/ 153 w 348"/>
                <a:gd name="T21" fmla="*/ 133 h 473"/>
                <a:gd name="T22" fmla="*/ 0 w 348"/>
                <a:gd name="T23" fmla="*/ 313 h 473"/>
                <a:gd name="T24" fmla="*/ 123 w 348"/>
                <a:gd name="T25" fmla="*/ 473 h 473"/>
                <a:gd name="T26" fmla="*/ 227 w 348"/>
                <a:gd name="T27" fmla="*/ 420 h 473"/>
                <a:gd name="T28" fmla="*/ 227 w 348"/>
                <a:gd name="T29" fmla="*/ 447 h 473"/>
                <a:gd name="T30" fmla="*/ 242 w 348"/>
                <a:gd name="T31" fmla="*/ 463 h 473"/>
                <a:gd name="T32" fmla="*/ 340 w 348"/>
                <a:gd name="T33" fmla="*/ 463 h 473"/>
                <a:gd name="T34" fmla="*/ 348 w 348"/>
                <a:gd name="T35" fmla="*/ 453 h 473"/>
                <a:gd name="T36" fmla="*/ 348 w 348"/>
                <a:gd name="T37" fmla="*/ 444 h 473"/>
                <a:gd name="T38" fmla="*/ 331 w 348"/>
                <a:gd name="T39" fmla="*/ 428 h 473"/>
                <a:gd name="T40" fmla="*/ 227 w 348"/>
                <a:gd name="T41" fmla="*/ 379 h 473"/>
                <a:gd name="T42" fmla="*/ 153 w 348"/>
                <a:gd name="T43" fmla="*/ 418 h 473"/>
                <a:gd name="T44" fmla="*/ 77 w 348"/>
                <a:gd name="T45" fmla="*/ 299 h 473"/>
                <a:gd name="T46" fmla="*/ 158 w 348"/>
                <a:gd name="T47" fmla="*/ 179 h 473"/>
                <a:gd name="T48" fmla="*/ 227 w 348"/>
                <a:gd name="T49" fmla="*/ 299 h 473"/>
                <a:gd name="T50" fmla="*/ 227 w 348"/>
                <a:gd name="T51" fmla="*/ 379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8" h="473">
                  <a:moveTo>
                    <a:pt x="331" y="428"/>
                  </a:moveTo>
                  <a:cubicBezTo>
                    <a:pt x="299" y="418"/>
                    <a:pt x="299" y="418"/>
                    <a:pt x="299" y="418"/>
                  </a:cubicBezTo>
                  <a:cubicBezTo>
                    <a:pt x="299" y="16"/>
                    <a:pt x="299" y="16"/>
                    <a:pt x="299" y="16"/>
                  </a:cubicBezTo>
                  <a:cubicBezTo>
                    <a:pt x="299" y="6"/>
                    <a:pt x="296" y="0"/>
                    <a:pt x="284" y="0"/>
                  </a:cubicBezTo>
                  <a:cubicBezTo>
                    <a:pt x="186" y="0"/>
                    <a:pt x="186" y="0"/>
                    <a:pt x="186" y="0"/>
                  </a:cubicBezTo>
                  <a:cubicBezTo>
                    <a:pt x="179" y="0"/>
                    <a:pt x="178" y="4"/>
                    <a:pt x="178" y="11"/>
                  </a:cubicBezTo>
                  <a:cubicBezTo>
                    <a:pt x="178" y="19"/>
                    <a:pt x="178" y="19"/>
                    <a:pt x="178" y="19"/>
                  </a:cubicBezTo>
                  <a:cubicBezTo>
                    <a:pt x="178" y="31"/>
                    <a:pt x="182" y="32"/>
                    <a:pt x="196" y="36"/>
                  </a:cubicBezTo>
                  <a:cubicBezTo>
                    <a:pt x="227" y="45"/>
                    <a:pt x="227" y="45"/>
                    <a:pt x="227" y="45"/>
                  </a:cubicBezTo>
                  <a:cubicBezTo>
                    <a:pt x="227" y="158"/>
                    <a:pt x="227" y="158"/>
                    <a:pt x="227" y="158"/>
                  </a:cubicBezTo>
                  <a:cubicBezTo>
                    <a:pt x="215" y="148"/>
                    <a:pt x="190" y="133"/>
                    <a:pt x="153" y="133"/>
                  </a:cubicBezTo>
                  <a:cubicBezTo>
                    <a:pt x="81" y="133"/>
                    <a:pt x="0" y="185"/>
                    <a:pt x="0" y="313"/>
                  </a:cubicBezTo>
                  <a:cubicBezTo>
                    <a:pt x="0" y="425"/>
                    <a:pt x="62" y="473"/>
                    <a:pt x="123" y="473"/>
                  </a:cubicBezTo>
                  <a:cubicBezTo>
                    <a:pt x="162" y="473"/>
                    <a:pt x="195" y="453"/>
                    <a:pt x="227" y="420"/>
                  </a:cubicBezTo>
                  <a:cubicBezTo>
                    <a:pt x="227" y="447"/>
                    <a:pt x="227" y="447"/>
                    <a:pt x="227" y="447"/>
                  </a:cubicBezTo>
                  <a:cubicBezTo>
                    <a:pt x="227" y="457"/>
                    <a:pt x="230" y="463"/>
                    <a:pt x="242" y="463"/>
                  </a:cubicBezTo>
                  <a:cubicBezTo>
                    <a:pt x="340" y="463"/>
                    <a:pt x="340" y="463"/>
                    <a:pt x="340" y="463"/>
                  </a:cubicBezTo>
                  <a:cubicBezTo>
                    <a:pt x="347" y="463"/>
                    <a:pt x="348" y="459"/>
                    <a:pt x="348" y="453"/>
                  </a:cubicBezTo>
                  <a:cubicBezTo>
                    <a:pt x="348" y="444"/>
                    <a:pt x="348" y="444"/>
                    <a:pt x="348" y="444"/>
                  </a:cubicBezTo>
                  <a:cubicBezTo>
                    <a:pt x="348" y="432"/>
                    <a:pt x="344" y="432"/>
                    <a:pt x="331" y="428"/>
                  </a:cubicBezTo>
                  <a:close/>
                  <a:moveTo>
                    <a:pt x="227" y="379"/>
                  </a:moveTo>
                  <a:cubicBezTo>
                    <a:pt x="205" y="401"/>
                    <a:pt x="181" y="418"/>
                    <a:pt x="153" y="418"/>
                  </a:cubicBezTo>
                  <a:cubicBezTo>
                    <a:pt x="100" y="418"/>
                    <a:pt x="77" y="362"/>
                    <a:pt x="77" y="299"/>
                  </a:cubicBezTo>
                  <a:cubicBezTo>
                    <a:pt x="77" y="225"/>
                    <a:pt x="109" y="179"/>
                    <a:pt x="158" y="179"/>
                  </a:cubicBezTo>
                  <a:cubicBezTo>
                    <a:pt x="209" y="179"/>
                    <a:pt x="227" y="229"/>
                    <a:pt x="227" y="299"/>
                  </a:cubicBezTo>
                  <a:lnTo>
                    <a:pt x="227" y="379"/>
                  </a:lnTo>
                  <a:close/>
                </a:path>
              </a:pathLst>
            </a:custGeom>
            <a:solidFill>
              <a:srgbClr val="FFFFFF"/>
            </a:solidFill>
            <a:ln>
              <a:noFill/>
            </a:ln>
          </p:spPr>
          <p:txBody>
            <a:bodyPr vert="horz" wrap="square" lIns="91440" tIns="45720" rIns="91440" bIns="45720" numCol="1" anchor="t" anchorCtr="0" compatLnSpc="1"/>
            <a:lstStyle/>
            <a:p>
              <a:endParaRPr lang="nl-NL"/>
            </a:p>
          </p:txBody>
        </p:sp>
        <p:sp>
          <p:nvSpPr>
            <p:cNvPr id="28" name="Freeform 12"/>
            <p:cNvSpPr/>
            <p:nvPr userDrawn="1"/>
          </p:nvSpPr>
          <p:spPr bwMode="auto">
            <a:xfrm>
              <a:off x="7032625" y="6354763"/>
              <a:ext cx="234950" cy="211138"/>
            </a:xfrm>
            <a:custGeom>
              <a:avLst/>
              <a:gdLst>
                <a:gd name="T0" fmla="*/ 323 w 372"/>
                <a:gd name="T1" fmla="*/ 15 h 330"/>
                <a:gd name="T2" fmla="*/ 308 w 372"/>
                <a:gd name="T3" fmla="*/ 0 h 330"/>
                <a:gd name="T4" fmla="*/ 210 w 372"/>
                <a:gd name="T5" fmla="*/ 0 h 330"/>
                <a:gd name="T6" fmla="*/ 202 w 372"/>
                <a:gd name="T7" fmla="*/ 10 h 330"/>
                <a:gd name="T8" fmla="*/ 202 w 372"/>
                <a:gd name="T9" fmla="*/ 19 h 330"/>
                <a:gd name="T10" fmla="*/ 219 w 372"/>
                <a:gd name="T11" fmla="*/ 35 h 330"/>
                <a:gd name="T12" fmla="*/ 251 w 372"/>
                <a:gd name="T13" fmla="*/ 44 h 330"/>
                <a:gd name="T14" fmla="*/ 251 w 372"/>
                <a:gd name="T15" fmla="*/ 236 h 330"/>
                <a:gd name="T16" fmla="*/ 176 w 372"/>
                <a:gd name="T17" fmla="*/ 275 h 330"/>
                <a:gd name="T18" fmla="*/ 121 w 372"/>
                <a:gd name="T19" fmla="*/ 169 h 330"/>
                <a:gd name="T20" fmla="*/ 121 w 372"/>
                <a:gd name="T21" fmla="*/ 15 h 330"/>
                <a:gd name="T22" fmla="*/ 106 w 372"/>
                <a:gd name="T23" fmla="*/ 0 h 330"/>
                <a:gd name="T24" fmla="*/ 8 w 372"/>
                <a:gd name="T25" fmla="*/ 0 h 330"/>
                <a:gd name="T26" fmla="*/ 0 w 372"/>
                <a:gd name="T27" fmla="*/ 10 h 330"/>
                <a:gd name="T28" fmla="*/ 0 w 372"/>
                <a:gd name="T29" fmla="*/ 19 h 330"/>
                <a:gd name="T30" fmla="*/ 18 w 372"/>
                <a:gd name="T31" fmla="*/ 35 h 330"/>
                <a:gd name="T32" fmla="*/ 49 w 372"/>
                <a:gd name="T33" fmla="*/ 44 h 330"/>
                <a:gd name="T34" fmla="*/ 49 w 372"/>
                <a:gd name="T35" fmla="*/ 207 h 330"/>
                <a:gd name="T36" fmla="*/ 145 w 372"/>
                <a:gd name="T37" fmla="*/ 330 h 330"/>
                <a:gd name="T38" fmla="*/ 251 w 372"/>
                <a:gd name="T39" fmla="*/ 277 h 330"/>
                <a:gd name="T40" fmla="*/ 251 w 372"/>
                <a:gd name="T41" fmla="*/ 304 h 330"/>
                <a:gd name="T42" fmla="*/ 266 w 372"/>
                <a:gd name="T43" fmla="*/ 320 h 330"/>
                <a:gd name="T44" fmla="*/ 364 w 372"/>
                <a:gd name="T45" fmla="*/ 320 h 330"/>
                <a:gd name="T46" fmla="*/ 372 w 372"/>
                <a:gd name="T47" fmla="*/ 310 h 330"/>
                <a:gd name="T48" fmla="*/ 372 w 372"/>
                <a:gd name="T49" fmla="*/ 301 h 330"/>
                <a:gd name="T50" fmla="*/ 354 w 372"/>
                <a:gd name="T51" fmla="*/ 285 h 330"/>
                <a:gd name="T52" fmla="*/ 323 w 372"/>
                <a:gd name="T53" fmla="*/ 275 h 330"/>
                <a:gd name="T54" fmla="*/ 323 w 372"/>
                <a:gd name="T55" fmla="*/ 15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2" h="330">
                  <a:moveTo>
                    <a:pt x="323" y="15"/>
                  </a:moveTo>
                  <a:cubicBezTo>
                    <a:pt x="323" y="6"/>
                    <a:pt x="320" y="0"/>
                    <a:pt x="308" y="0"/>
                  </a:cubicBezTo>
                  <a:cubicBezTo>
                    <a:pt x="210" y="0"/>
                    <a:pt x="210" y="0"/>
                    <a:pt x="210" y="0"/>
                  </a:cubicBezTo>
                  <a:cubicBezTo>
                    <a:pt x="202" y="0"/>
                    <a:pt x="202" y="4"/>
                    <a:pt x="202" y="10"/>
                  </a:cubicBezTo>
                  <a:cubicBezTo>
                    <a:pt x="202" y="19"/>
                    <a:pt x="202" y="19"/>
                    <a:pt x="202" y="19"/>
                  </a:cubicBezTo>
                  <a:cubicBezTo>
                    <a:pt x="202" y="31"/>
                    <a:pt x="206" y="31"/>
                    <a:pt x="219" y="35"/>
                  </a:cubicBezTo>
                  <a:cubicBezTo>
                    <a:pt x="251" y="44"/>
                    <a:pt x="251" y="44"/>
                    <a:pt x="251" y="44"/>
                  </a:cubicBezTo>
                  <a:cubicBezTo>
                    <a:pt x="251" y="236"/>
                    <a:pt x="251" y="236"/>
                    <a:pt x="251" y="236"/>
                  </a:cubicBezTo>
                  <a:cubicBezTo>
                    <a:pt x="224" y="264"/>
                    <a:pt x="204" y="275"/>
                    <a:pt x="176" y="275"/>
                  </a:cubicBezTo>
                  <a:cubicBezTo>
                    <a:pt x="125" y="275"/>
                    <a:pt x="121" y="236"/>
                    <a:pt x="121" y="169"/>
                  </a:cubicBezTo>
                  <a:cubicBezTo>
                    <a:pt x="121" y="15"/>
                    <a:pt x="121" y="15"/>
                    <a:pt x="121" y="15"/>
                  </a:cubicBezTo>
                  <a:cubicBezTo>
                    <a:pt x="121" y="6"/>
                    <a:pt x="118" y="0"/>
                    <a:pt x="106" y="0"/>
                  </a:cubicBezTo>
                  <a:cubicBezTo>
                    <a:pt x="8" y="0"/>
                    <a:pt x="8" y="0"/>
                    <a:pt x="8" y="0"/>
                  </a:cubicBezTo>
                  <a:cubicBezTo>
                    <a:pt x="1" y="0"/>
                    <a:pt x="0" y="4"/>
                    <a:pt x="0" y="10"/>
                  </a:cubicBezTo>
                  <a:cubicBezTo>
                    <a:pt x="0" y="19"/>
                    <a:pt x="0" y="19"/>
                    <a:pt x="0" y="19"/>
                  </a:cubicBezTo>
                  <a:cubicBezTo>
                    <a:pt x="0" y="31"/>
                    <a:pt x="4" y="31"/>
                    <a:pt x="18" y="35"/>
                  </a:cubicBezTo>
                  <a:cubicBezTo>
                    <a:pt x="49" y="44"/>
                    <a:pt x="49" y="44"/>
                    <a:pt x="49" y="44"/>
                  </a:cubicBezTo>
                  <a:cubicBezTo>
                    <a:pt x="49" y="207"/>
                    <a:pt x="49" y="207"/>
                    <a:pt x="49" y="207"/>
                  </a:cubicBezTo>
                  <a:cubicBezTo>
                    <a:pt x="49" y="309"/>
                    <a:pt x="96" y="330"/>
                    <a:pt x="145" y="330"/>
                  </a:cubicBezTo>
                  <a:cubicBezTo>
                    <a:pt x="188" y="330"/>
                    <a:pt x="220" y="312"/>
                    <a:pt x="251" y="277"/>
                  </a:cubicBezTo>
                  <a:cubicBezTo>
                    <a:pt x="251" y="304"/>
                    <a:pt x="251" y="304"/>
                    <a:pt x="251" y="304"/>
                  </a:cubicBezTo>
                  <a:cubicBezTo>
                    <a:pt x="251" y="314"/>
                    <a:pt x="254" y="320"/>
                    <a:pt x="266" y="320"/>
                  </a:cubicBezTo>
                  <a:cubicBezTo>
                    <a:pt x="364" y="320"/>
                    <a:pt x="364" y="320"/>
                    <a:pt x="364" y="320"/>
                  </a:cubicBezTo>
                  <a:cubicBezTo>
                    <a:pt x="371" y="320"/>
                    <a:pt x="372" y="316"/>
                    <a:pt x="372" y="310"/>
                  </a:cubicBezTo>
                  <a:cubicBezTo>
                    <a:pt x="372" y="301"/>
                    <a:pt x="372" y="301"/>
                    <a:pt x="372" y="301"/>
                  </a:cubicBezTo>
                  <a:cubicBezTo>
                    <a:pt x="372" y="289"/>
                    <a:pt x="368" y="289"/>
                    <a:pt x="354" y="285"/>
                  </a:cubicBezTo>
                  <a:cubicBezTo>
                    <a:pt x="323" y="275"/>
                    <a:pt x="323" y="275"/>
                    <a:pt x="323" y="275"/>
                  </a:cubicBezTo>
                  <a:lnTo>
                    <a:pt x="323" y="15"/>
                  </a:lnTo>
                  <a:close/>
                </a:path>
              </a:pathLst>
            </a:custGeom>
            <a:solidFill>
              <a:srgbClr val="FFFFFF"/>
            </a:solidFill>
            <a:ln>
              <a:noFill/>
            </a:ln>
          </p:spPr>
          <p:txBody>
            <a:bodyPr vert="horz" wrap="square" lIns="91440" tIns="45720" rIns="91440" bIns="45720" numCol="1" anchor="t" anchorCtr="0" compatLnSpc="1"/>
            <a:lstStyle/>
            <a:p>
              <a:endParaRPr lang="nl-NL"/>
            </a:p>
          </p:txBody>
        </p:sp>
        <p:sp>
          <p:nvSpPr>
            <p:cNvPr id="29" name="Freeform 13"/>
            <p:cNvSpPr>
              <a:spLocks noEditPoints="1"/>
            </p:cNvSpPr>
            <p:nvPr userDrawn="1"/>
          </p:nvSpPr>
          <p:spPr bwMode="auto">
            <a:xfrm>
              <a:off x="6140450" y="6348413"/>
              <a:ext cx="195263" cy="217488"/>
            </a:xfrm>
            <a:custGeom>
              <a:avLst/>
              <a:gdLst>
                <a:gd name="T0" fmla="*/ 289 w 307"/>
                <a:gd name="T1" fmla="*/ 295 h 340"/>
                <a:gd name="T2" fmla="*/ 258 w 307"/>
                <a:gd name="T3" fmla="*/ 285 h 340"/>
                <a:gd name="T4" fmla="*/ 258 w 307"/>
                <a:gd name="T5" fmla="*/ 106 h 340"/>
                <a:gd name="T6" fmla="*/ 130 w 307"/>
                <a:gd name="T7" fmla="*/ 0 h 340"/>
                <a:gd name="T8" fmla="*/ 45 w 307"/>
                <a:gd name="T9" fmla="*/ 12 h 340"/>
                <a:gd name="T10" fmla="*/ 22 w 307"/>
                <a:gd name="T11" fmla="*/ 39 h 340"/>
                <a:gd name="T12" fmla="*/ 18 w 307"/>
                <a:gd name="T13" fmla="*/ 74 h 340"/>
                <a:gd name="T14" fmla="*/ 24 w 307"/>
                <a:gd name="T15" fmla="*/ 84 h 340"/>
                <a:gd name="T16" fmla="*/ 43 w 307"/>
                <a:gd name="T17" fmla="*/ 76 h 340"/>
                <a:gd name="T18" fmla="*/ 125 w 307"/>
                <a:gd name="T19" fmla="*/ 54 h 340"/>
                <a:gd name="T20" fmla="*/ 185 w 307"/>
                <a:gd name="T21" fmla="*/ 118 h 340"/>
                <a:gd name="T22" fmla="*/ 185 w 307"/>
                <a:gd name="T23" fmla="*/ 151 h 340"/>
                <a:gd name="T24" fmla="*/ 63 w 307"/>
                <a:gd name="T25" fmla="*/ 176 h 340"/>
                <a:gd name="T26" fmla="*/ 0 w 307"/>
                <a:gd name="T27" fmla="*/ 250 h 340"/>
                <a:gd name="T28" fmla="*/ 83 w 307"/>
                <a:gd name="T29" fmla="*/ 340 h 340"/>
                <a:gd name="T30" fmla="*/ 185 w 307"/>
                <a:gd name="T31" fmla="*/ 290 h 340"/>
                <a:gd name="T32" fmla="*/ 185 w 307"/>
                <a:gd name="T33" fmla="*/ 314 h 340"/>
                <a:gd name="T34" fmla="*/ 200 w 307"/>
                <a:gd name="T35" fmla="*/ 330 h 340"/>
                <a:gd name="T36" fmla="*/ 298 w 307"/>
                <a:gd name="T37" fmla="*/ 330 h 340"/>
                <a:gd name="T38" fmla="*/ 307 w 307"/>
                <a:gd name="T39" fmla="*/ 320 h 340"/>
                <a:gd name="T40" fmla="*/ 307 w 307"/>
                <a:gd name="T41" fmla="*/ 311 h 340"/>
                <a:gd name="T42" fmla="*/ 289 w 307"/>
                <a:gd name="T43" fmla="*/ 295 h 340"/>
                <a:gd name="T44" fmla="*/ 185 w 307"/>
                <a:gd name="T45" fmla="*/ 254 h 340"/>
                <a:gd name="T46" fmla="*/ 116 w 307"/>
                <a:gd name="T47" fmla="*/ 285 h 340"/>
                <a:gd name="T48" fmla="*/ 78 w 307"/>
                <a:gd name="T49" fmla="*/ 244 h 340"/>
                <a:gd name="T50" fmla="*/ 114 w 307"/>
                <a:gd name="T51" fmla="*/ 201 h 340"/>
                <a:gd name="T52" fmla="*/ 185 w 307"/>
                <a:gd name="T53" fmla="*/ 184 h 340"/>
                <a:gd name="T54" fmla="*/ 185 w 307"/>
                <a:gd name="T55" fmla="*/ 254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07" h="340">
                  <a:moveTo>
                    <a:pt x="289" y="295"/>
                  </a:moveTo>
                  <a:cubicBezTo>
                    <a:pt x="258" y="285"/>
                    <a:pt x="258" y="285"/>
                    <a:pt x="258" y="285"/>
                  </a:cubicBezTo>
                  <a:cubicBezTo>
                    <a:pt x="258" y="106"/>
                    <a:pt x="258" y="106"/>
                    <a:pt x="258" y="106"/>
                  </a:cubicBezTo>
                  <a:cubicBezTo>
                    <a:pt x="258" y="27"/>
                    <a:pt x="202" y="0"/>
                    <a:pt x="130" y="0"/>
                  </a:cubicBezTo>
                  <a:cubicBezTo>
                    <a:pt x="87" y="0"/>
                    <a:pt x="52" y="10"/>
                    <a:pt x="45" y="12"/>
                  </a:cubicBezTo>
                  <a:cubicBezTo>
                    <a:pt x="27" y="17"/>
                    <a:pt x="24" y="21"/>
                    <a:pt x="22" y="39"/>
                  </a:cubicBezTo>
                  <a:cubicBezTo>
                    <a:pt x="18" y="74"/>
                    <a:pt x="18" y="74"/>
                    <a:pt x="18" y="74"/>
                  </a:cubicBezTo>
                  <a:cubicBezTo>
                    <a:pt x="18" y="81"/>
                    <a:pt x="20" y="84"/>
                    <a:pt x="24" y="84"/>
                  </a:cubicBezTo>
                  <a:cubicBezTo>
                    <a:pt x="30" y="84"/>
                    <a:pt x="38" y="79"/>
                    <a:pt x="43" y="76"/>
                  </a:cubicBezTo>
                  <a:cubicBezTo>
                    <a:pt x="65" y="64"/>
                    <a:pt x="98" y="54"/>
                    <a:pt x="125" y="54"/>
                  </a:cubicBezTo>
                  <a:cubicBezTo>
                    <a:pt x="182" y="54"/>
                    <a:pt x="185" y="92"/>
                    <a:pt x="185" y="118"/>
                  </a:cubicBezTo>
                  <a:cubicBezTo>
                    <a:pt x="185" y="151"/>
                    <a:pt x="185" y="151"/>
                    <a:pt x="185" y="151"/>
                  </a:cubicBezTo>
                  <a:cubicBezTo>
                    <a:pt x="63" y="176"/>
                    <a:pt x="63" y="176"/>
                    <a:pt x="63" y="176"/>
                  </a:cubicBezTo>
                  <a:cubicBezTo>
                    <a:pt x="22" y="184"/>
                    <a:pt x="0" y="203"/>
                    <a:pt x="0" y="250"/>
                  </a:cubicBezTo>
                  <a:cubicBezTo>
                    <a:pt x="0" y="302"/>
                    <a:pt x="27" y="340"/>
                    <a:pt x="83" y="340"/>
                  </a:cubicBezTo>
                  <a:cubicBezTo>
                    <a:pt x="119" y="340"/>
                    <a:pt x="145" y="328"/>
                    <a:pt x="185" y="290"/>
                  </a:cubicBezTo>
                  <a:cubicBezTo>
                    <a:pt x="185" y="314"/>
                    <a:pt x="185" y="314"/>
                    <a:pt x="185" y="314"/>
                  </a:cubicBezTo>
                  <a:cubicBezTo>
                    <a:pt x="185" y="324"/>
                    <a:pt x="188" y="330"/>
                    <a:pt x="200" y="330"/>
                  </a:cubicBezTo>
                  <a:cubicBezTo>
                    <a:pt x="298" y="330"/>
                    <a:pt x="298" y="330"/>
                    <a:pt x="298" y="330"/>
                  </a:cubicBezTo>
                  <a:cubicBezTo>
                    <a:pt x="305" y="330"/>
                    <a:pt x="307" y="326"/>
                    <a:pt x="307" y="320"/>
                  </a:cubicBezTo>
                  <a:cubicBezTo>
                    <a:pt x="307" y="311"/>
                    <a:pt x="307" y="311"/>
                    <a:pt x="307" y="311"/>
                  </a:cubicBezTo>
                  <a:cubicBezTo>
                    <a:pt x="307" y="299"/>
                    <a:pt x="303" y="299"/>
                    <a:pt x="289" y="295"/>
                  </a:cubicBezTo>
                  <a:close/>
                  <a:moveTo>
                    <a:pt x="185" y="254"/>
                  </a:moveTo>
                  <a:cubicBezTo>
                    <a:pt x="160" y="276"/>
                    <a:pt x="135" y="285"/>
                    <a:pt x="116" y="285"/>
                  </a:cubicBezTo>
                  <a:cubicBezTo>
                    <a:pt x="99" y="285"/>
                    <a:pt x="78" y="278"/>
                    <a:pt x="78" y="244"/>
                  </a:cubicBezTo>
                  <a:cubicBezTo>
                    <a:pt x="78" y="211"/>
                    <a:pt x="97" y="205"/>
                    <a:pt x="114" y="201"/>
                  </a:cubicBezTo>
                  <a:cubicBezTo>
                    <a:pt x="185" y="184"/>
                    <a:pt x="185" y="184"/>
                    <a:pt x="185" y="184"/>
                  </a:cubicBezTo>
                  <a:cubicBezTo>
                    <a:pt x="185" y="254"/>
                    <a:pt x="185" y="254"/>
                    <a:pt x="185" y="254"/>
                  </a:cubicBezTo>
                  <a:close/>
                </a:path>
              </a:pathLst>
            </a:custGeom>
            <a:solidFill>
              <a:srgbClr val="FFFFFF"/>
            </a:solidFill>
            <a:ln>
              <a:noFill/>
            </a:ln>
          </p:spPr>
          <p:txBody>
            <a:bodyPr vert="horz" wrap="square" lIns="91440" tIns="45720" rIns="91440" bIns="45720" numCol="1" anchor="t" anchorCtr="0" compatLnSpc="1"/>
            <a:lstStyle/>
            <a:p>
              <a:endParaRPr lang="nl-NL"/>
            </a:p>
          </p:txBody>
        </p:sp>
        <p:sp>
          <p:nvSpPr>
            <p:cNvPr id="30" name="Freeform 14"/>
            <p:cNvSpPr>
              <a:spLocks noEditPoints="1"/>
            </p:cNvSpPr>
            <p:nvPr userDrawn="1"/>
          </p:nvSpPr>
          <p:spPr bwMode="auto">
            <a:xfrm>
              <a:off x="6565900" y="6264275"/>
              <a:ext cx="222250" cy="301625"/>
            </a:xfrm>
            <a:custGeom>
              <a:avLst/>
              <a:gdLst>
                <a:gd name="T0" fmla="*/ 226 w 349"/>
                <a:gd name="T1" fmla="*/ 133 h 473"/>
                <a:gd name="T2" fmla="*/ 122 w 349"/>
                <a:gd name="T3" fmla="*/ 185 h 473"/>
                <a:gd name="T4" fmla="*/ 122 w 349"/>
                <a:gd name="T5" fmla="*/ 16 h 473"/>
                <a:gd name="T6" fmla="*/ 107 w 349"/>
                <a:gd name="T7" fmla="*/ 0 h 473"/>
                <a:gd name="T8" fmla="*/ 9 w 349"/>
                <a:gd name="T9" fmla="*/ 0 h 473"/>
                <a:gd name="T10" fmla="*/ 0 w 349"/>
                <a:gd name="T11" fmla="*/ 11 h 473"/>
                <a:gd name="T12" fmla="*/ 0 w 349"/>
                <a:gd name="T13" fmla="*/ 19 h 473"/>
                <a:gd name="T14" fmla="*/ 18 w 349"/>
                <a:gd name="T15" fmla="*/ 36 h 473"/>
                <a:gd name="T16" fmla="*/ 49 w 349"/>
                <a:gd name="T17" fmla="*/ 45 h 473"/>
                <a:gd name="T18" fmla="*/ 49 w 349"/>
                <a:gd name="T19" fmla="*/ 422 h 473"/>
                <a:gd name="T20" fmla="*/ 62 w 349"/>
                <a:gd name="T21" fmla="*/ 445 h 473"/>
                <a:gd name="T22" fmla="*/ 182 w 349"/>
                <a:gd name="T23" fmla="*/ 473 h 473"/>
                <a:gd name="T24" fmla="*/ 349 w 349"/>
                <a:gd name="T25" fmla="*/ 291 h 473"/>
                <a:gd name="T26" fmla="*/ 226 w 349"/>
                <a:gd name="T27" fmla="*/ 133 h 473"/>
                <a:gd name="T28" fmla="*/ 181 w 349"/>
                <a:gd name="T29" fmla="*/ 430 h 473"/>
                <a:gd name="T30" fmla="*/ 122 w 349"/>
                <a:gd name="T31" fmla="*/ 337 h 473"/>
                <a:gd name="T32" fmla="*/ 122 w 349"/>
                <a:gd name="T33" fmla="*/ 227 h 473"/>
                <a:gd name="T34" fmla="*/ 196 w 349"/>
                <a:gd name="T35" fmla="*/ 188 h 473"/>
                <a:gd name="T36" fmla="*/ 271 w 349"/>
                <a:gd name="T37" fmla="*/ 305 h 473"/>
                <a:gd name="T38" fmla="*/ 181 w 349"/>
                <a:gd name="T39" fmla="*/ 430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9" h="473">
                  <a:moveTo>
                    <a:pt x="226" y="133"/>
                  </a:moveTo>
                  <a:cubicBezTo>
                    <a:pt x="188" y="133"/>
                    <a:pt x="154" y="153"/>
                    <a:pt x="122" y="185"/>
                  </a:cubicBezTo>
                  <a:cubicBezTo>
                    <a:pt x="122" y="16"/>
                    <a:pt x="122" y="16"/>
                    <a:pt x="122" y="16"/>
                  </a:cubicBezTo>
                  <a:cubicBezTo>
                    <a:pt x="122" y="6"/>
                    <a:pt x="119" y="0"/>
                    <a:pt x="107" y="0"/>
                  </a:cubicBezTo>
                  <a:cubicBezTo>
                    <a:pt x="9" y="0"/>
                    <a:pt x="9" y="0"/>
                    <a:pt x="9" y="0"/>
                  </a:cubicBezTo>
                  <a:cubicBezTo>
                    <a:pt x="2" y="0"/>
                    <a:pt x="0" y="4"/>
                    <a:pt x="0" y="11"/>
                  </a:cubicBezTo>
                  <a:cubicBezTo>
                    <a:pt x="0" y="19"/>
                    <a:pt x="0" y="19"/>
                    <a:pt x="0" y="19"/>
                  </a:cubicBezTo>
                  <a:cubicBezTo>
                    <a:pt x="0" y="31"/>
                    <a:pt x="4" y="32"/>
                    <a:pt x="18" y="36"/>
                  </a:cubicBezTo>
                  <a:cubicBezTo>
                    <a:pt x="49" y="45"/>
                    <a:pt x="49" y="45"/>
                    <a:pt x="49" y="45"/>
                  </a:cubicBezTo>
                  <a:cubicBezTo>
                    <a:pt x="49" y="422"/>
                    <a:pt x="49" y="422"/>
                    <a:pt x="49" y="422"/>
                  </a:cubicBezTo>
                  <a:cubicBezTo>
                    <a:pt x="49" y="431"/>
                    <a:pt x="50" y="438"/>
                    <a:pt x="62" y="445"/>
                  </a:cubicBezTo>
                  <a:cubicBezTo>
                    <a:pt x="83" y="458"/>
                    <a:pt x="135" y="473"/>
                    <a:pt x="182" y="473"/>
                  </a:cubicBezTo>
                  <a:cubicBezTo>
                    <a:pt x="287" y="473"/>
                    <a:pt x="349" y="399"/>
                    <a:pt x="349" y="291"/>
                  </a:cubicBezTo>
                  <a:cubicBezTo>
                    <a:pt x="349" y="182"/>
                    <a:pt x="287" y="133"/>
                    <a:pt x="226" y="133"/>
                  </a:cubicBezTo>
                  <a:close/>
                  <a:moveTo>
                    <a:pt x="181" y="430"/>
                  </a:moveTo>
                  <a:cubicBezTo>
                    <a:pt x="131" y="430"/>
                    <a:pt x="122" y="385"/>
                    <a:pt x="122" y="337"/>
                  </a:cubicBezTo>
                  <a:cubicBezTo>
                    <a:pt x="122" y="227"/>
                    <a:pt x="122" y="227"/>
                    <a:pt x="122" y="227"/>
                  </a:cubicBezTo>
                  <a:cubicBezTo>
                    <a:pt x="143" y="205"/>
                    <a:pt x="168" y="188"/>
                    <a:pt x="196" y="188"/>
                  </a:cubicBezTo>
                  <a:cubicBezTo>
                    <a:pt x="249" y="188"/>
                    <a:pt x="271" y="244"/>
                    <a:pt x="271" y="305"/>
                  </a:cubicBezTo>
                  <a:cubicBezTo>
                    <a:pt x="271" y="390"/>
                    <a:pt x="229" y="430"/>
                    <a:pt x="181" y="430"/>
                  </a:cubicBezTo>
                  <a:close/>
                </a:path>
              </a:pathLst>
            </a:custGeom>
            <a:solidFill>
              <a:srgbClr val="FFFFFF"/>
            </a:solidFill>
            <a:ln>
              <a:noFill/>
            </a:ln>
          </p:spPr>
          <p:txBody>
            <a:bodyPr vert="horz" wrap="square" lIns="91440" tIns="45720" rIns="91440" bIns="45720" numCol="1" anchor="t" anchorCtr="0" compatLnSpc="1"/>
            <a:lstStyle/>
            <a:p>
              <a:endParaRPr lang="nl-NL"/>
            </a:p>
          </p:txBody>
        </p:sp>
        <p:sp>
          <p:nvSpPr>
            <p:cNvPr id="31" name="Freeform 15"/>
            <p:cNvSpPr>
              <a:spLocks noEditPoints="1"/>
            </p:cNvSpPr>
            <p:nvPr userDrawn="1"/>
          </p:nvSpPr>
          <p:spPr bwMode="auto">
            <a:xfrm>
              <a:off x="7283450" y="6264275"/>
              <a:ext cx="222250" cy="301625"/>
            </a:xfrm>
            <a:custGeom>
              <a:avLst/>
              <a:gdLst>
                <a:gd name="T0" fmla="*/ 331 w 349"/>
                <a:gd name="T1" fmla="*/ 428 h 473"/>
                <a:gd name="T2" fmla="*/ 300 w 349"/>
                <a:gd name="T3" fmla="*/ 418 h 473"/>
                <a:gd name="T4" fmla="*/ 300 w 349"/>
                <a:gd name="T5" fmla="*/ 16 h 473"/>
                <a:gd name="T6" fmla="*/ 285 w 349"/>
                <a:gd name="T7" fmla="*/ 0 h 473"/>
                <a:gd name="T8" fmla="*/ 187 w 349"/>
                <a:gd name="T9" fmla="*/ 0 h 473"/>
                <a:gd name="T10" fmla="*/ 178 w 349"/>
                <a:gd name="T11" fmla="*/ 11 h 473"/>
                <a:gd name="T12" fmla="*/ 178 w 349"/>
                <a:gd name="T13" fmla="*/ 19 h 473"/>
                <a:gd name="T14" fmla="*/ 196 w 349"/>
                <a:gd name="T15" fmla="*/ 36 h 473"/>
                <a:gd name="T16" fmla="*/ 227 w 349"/>
                <a:gd name="T17" fmla="*/ 45 h 473"/>
                <a:gd name="T18" fmla="*/ 227 w 349"/>
                <a:gd name="T19" fmla="*/ 158 h 473"/>
                <a:gd name="T20" fmla="*/ 153 w 349"/>
                <a:gd name="T21" fmla="*/ 133 h 473"/>
                <a:gd name="T22" fmla="*/ 0 w 349"/>
                <a:gd name="T23" fmla="*/ 313 h 473"/>
                <a:gd name="T24" fmla="*/ 123 w 349"/>
                <a:gd name="T25" fmla="*/ 473 h 473"/>
                <a:gd name="T26" fmla="*/ 227 w 349"/>
                <a:gd name="T27" fmla="*/ 420 h 473"/>
                <a:gd name="T28" fmla="*/ 227 w 349"/>
                <a:gd name="T29" fmla="*/ 447 h 473"/>
                <a:gd name="T30" fmla="*/ 242 w 349"/>
                <a:gd name="T31" fmla="*/ 463 h 473"/>
                <a:gd name="T32" fmla="*/ 340 w 349"/>
                <a:gd name="T33" fmla="*/ 463 h 473"/>
                <a:gd name="T34" fmla="*/ 349 w 349"/>
                <a:gd name="T35" fmla="*/ 453 h 473"/>
                <a:gd name="T36" fmla="*/ 349 w 349"/>
                <a:gd name="T37" fmla="*/ 444 h 473"/>
                <a:gd name="T38" fmla="*/ 331 w 349"/>
                <a:gd name="T39" fmla="*/ 428 h 473"/>
                <a:gd name="T40" fmla="*/ 227 w 349"/>
                <a:gd name="T41" fmla="*/ 379 h 473"/>
                <a:gd name="T42" fmla="*/ 153 w 349"/>
                <a:gd name="T43" fmla="*/ 418 h 473"/>
                <a:gd name="T44" fmla="*/ 78 w 349"/>
                <a:gd name="T45" fmla="*/ 299 h 473"/>
                <a:gd name="T46" fmla="*/ 158 w 349"/>
                <a:gd name="T47" fmla="*/ 179 h 473"/>
                <a:gd name="T48" fmla="*/ 227 w 349"/>
                <a:gd name="T49" fmla="*/ 299 h 473"/>
                <a:gd name="T50" fmla="*/ 227 w 349"/>
                <a:gd name="T51" fmla="*/ 379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9" h="473">
                  <a:moveTo>
                    <a:pt x="331" y="428"/>
                  </a:moveTo>
                  <a:cubicBezTo>
                    <a:pt x="300" y="418"/>
                    <a:pt x="300" y="418"/>
                    <a:pt x="300" y="418"/>
                  </a:cubicBezTo>
                  <a:cubicBezTo>
                    <a:pt x="300" y="16"/>
                    <a:pt x="300" y="16"/>
                    <a:pt x="300" y="16"/>
                  </a:cubicBezTo>
                  <a:cubicBezTo>
                    <a:pt x="300" y="6"/>
                    <a:pt x="297" y="0"/>
                    <a:pt x="285" y="0"/>
                  </a:cubicBezTo>
                  <a:cubicBezTo>
                    <a:pt x="187" y="0"/>
                    <a:pt x="187" y="0"/>
                    <a:pt x="187" y="0"/>
                  </a:cubicBezTo>
                  <a:cubicBezTo>
                    <a:pt x="179" y="0"/>
                    <a:pt x="178" y="4"/>
                    <a:pt x="178" y="11"/>
                  </a:cubicBezTo>
                  <a:cubicBezTo>
                    <a:pt x="178" y="19"/>
                    <a:pt x="178" y="19"/>
                    <a:pt x="178" y="19"/>
                  </a:cubicBezTo>
                  <a:cubicBezTo>
                    <a:pt x="178" y="31"/>
                    <a:pt x="182" y="32"/>
                    <a:pt x="196" y="36"/>
                  </a:cubicBezTo>
                  <a:cubicBezTo>
                    <a:pt x="227" y="45"/>
                    <a:pt x="227" y="45"/>
                    <a:pt x="227" y="45"/>
                  </a:cubicBezTo>
                  <a:cubicBezTo>
                    <a:pt x="227" y="158"/>
                    <a:pt x="227" y="158"/>
                    <a:pt x="227" y="158"/>
                  </a:cubicBezTo>
                  <a:cubicBezTo>
                    <a:pt x="216" y="148"/>
                    <a:pt x="191" y="133"/>
                    <a:pt x="153" y="133"/>
                  </a:cubicBezTo>
                  <a:cubicBezTo>
                    <a:pt x="82" y="133"/>
                    <a:pt x="0" y="185"/>
                    <a:pt x="0" y="313"/>
                  </a:cubicBezTo>
                  <a:cubicBezTo>
                    <a:pt x="0" y="425"/>
                    <a:pt x="62" y="473"/>
                    <a:pt x="123" y="473"/>
                  </a:cubicBezTo>
                  <a:cubicBezTo>
                    <a:pt x="162" y="473"/>
                    <a:pt x="195" y="453"/>
                    <a:pt x="227" y="420"/>
                  </a:cubicBezTo>
                  <a:cubicBezTo>
                    <a:pt x="227" y="447"/>
                    <a:pt x="227" y="447"/>
                    <a:pt x="227" y="447"/>
                  </a:cubicBezTo>
                  <a:cubicBezTo>
                    <a:pt x="227" y="457"/>
                    <a:pt x="230" y="463"/>
                    <a:pt x="242" y="463"/>
                  </a:cubicBezTo>
                  <a:cubicBezTo>
                    <a:pt x="340" y="463"/>
                    <a:pt x="340" y="463"/>
                    <a:pt x="340" y="463"/>
                  </a:cubicBezTo>
                  <a:cubicBezTo>
                    <a:pt x="347" y="463"/>
                    <a:pt x="349" y="459"/>
                    <a:pt x="349" y="453"/>
                  </a:cubicBezTo>
                  <a:cubicBezTo>
                    <a:pt x="349" y="444"/>
                    <a:pt x="349" y="444"/>
                    <a:pt x="349" y="444"/>
                  </a:cubicBezTo>
                  <a:cubicBezTo>
                    <a:pt x="349" y="432"/>
                    <a:pt x="345" y="432"/>
                    <a:pt x="331" y="428"/>
                  </a:cubicBezTo>
                  <a:close/>
                  <a:moveTo>
                    <a:pt x="227" y="379"/>
                  </a:moveTo>
                  <a:cubicBezTo>
                    <a:pt x="206" y="401"/>
                    <a:pt x="182" y="418"/>
                    <a:pt x="153" y="418"/>
                  </a:cubicBezTo>
                  <a:cubicBezTo>
                    <a:pt x="100" y="418"/>
                    <a:pt x="78" y="362"/>
                    <a:pt x="78" y="299"/>
                  </a:cubicBezTo>
                  <a:cubicBezTo>
                    <a:pt x="78" y="225"/>
                    <a:pt x="110" y="179"/>
                    <a:pt x="158" y="179"/>
                  </a:cubicBezTo>
                  <a:cubicBezTo>
                    <a:pt x="209" y="179"/>
                    <a:pt x="227" y="229"/>
                    <a:pt x="227" y="299"/>
                  </a:cubicBezTo>
                  <a:lnTo>
                    <a:pt x="227" y="379"/>
                  </a:lnTo>
                  <a:close/>
                </a:path>
              </a:pathLst>
            </a:custGeom>
            <a:solidFill>
              <a:srgbClr val="FFFFFF"/>
            </a:solidFill>
            <a:ln>
              <a:noFill/>
            </a:ln>
          </p:spPr>
          <p:txBody>
            <a:bodyPr vert="horz" wrap="square" lIns="91440" tIns="45720" rIns="91440" bIns="45720" numCol="1" anchor="t" anchorCtr="0" compatLnSpc="1"/>
            <a:lstStyle/>
            <a:p>
              <a:endParaRPr lang="nl-NL"/>
            </a:p>
          </p:txBody>
        </p:sp>
        <p:sp>
          <p:nvSpPr>
            <p:cNvPr id="32" name="Freeform 16"/>
            <p:cNvSpPr>
              <a:spLocks noEditPoints="1"/>
            </p:cNvSpPr>
            <p:nvPr userDrawn="1"/>
          </p:nvSpPr>
          <p:spPr bwMode="auto">
            <a:xfrm>
              <a:off x="6816725" y="6348413"/>
              <a:ext cx="204788" cy="217488"/>
            </a:xfrm>
            <a:custGeom>
              <a:avLst/>
              <a:gdLst>
                <a:gd name="T0" fmla="*/ 168 w 322"/>
                <a:gd name="T1" fmla="*/ 0 h 340"/>
                <a:gd name="T2" fmla="*/ 0 w 322"/>
                <a:gd name="T3" fmla="*/ 178 h 340"/>
                <a:gd name="T4" fmla="*/ 154 w 322"/>
                <a:gd name="T5" fmla="*/ 340 h 340"/>
                <a:gd name="T6" fmla="*/ 322 w 322"/>
                <a:gd name="T7" fmla="*/ 162 h 340"/>
                <a:gd name="T8" fmla="*/ 168 w 322"/>
                <a:gd name="T9" fmla="*/ 0 h 340"/>
                <a:gd name="T10" fmla="*/ 162 w 322"/>
                <a:gd name="T11" fmla="*/ 294 h 340"/>
                <a:gd name="T12" fmla="*/ 76 w 322"/>
                <a:gd name="T13" fmla="*/ 170 h 340"/>
                <a:gd name="T14" fmla="*/ 162 w 322"/>
                <a:gd name="T15" fmla="*/ 46 h 340"/>
                <a:gd name="T16" fmla="*/ 248 w 322"/>
                <a:gd name="T17" fmla="*/ 170 h 340"/>
                <a:gd name="T18" fmla="*/ 162 w 322"/>
                <a:gd name="T19" fmla="*/ 294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2" h="340">
                  <a:moveTo>
                    <a:pt x="168" y="0"/>
                  </a:moveTo>
                  <a:cubicBezTo>
                    <a:pt x="56" y="0"/>
                    <a:pt x="0" y="86"/>
                    <a:pt x="0" y="178"/>
                  </a:cubicBezTo>
                  <a:cubicBezTo>
                    <a:pt x="0" y="264"/>
                    <a:pt x="48" y="340"/>
                    <a:pt x="154" y="340"/>
                  </a:cubicBezTo>
                  <a:cubicBezTo>
                    <a:pt x="266" y="340"/>
                    <a:pt x="322" y="254"/>
                    <a:pt x="322" y="162"/>
                  </a:cubicBezTo>
                  <a:cubicBezTo>
                    <a:pt x="322" y="76"/>
                    <a:pt x="273" y="0"/>
                    <a:pt x="168" y="0"/>
                  </a:cubicBezTo>
                  <a:close/>
                  <a:moveTo>
                    <a:pt x="162" y="294"/>
                  </a:moveTo>
                  <a:cubicBezTo>
                    <a:pt x="108" y="294"/>
                    <a:pt x="76" y="241"/>
                    <a:pt x="76" y="170"/>
                  </a:cubicBezTo>
                  <a:cubicBezTo>
                    <a:pt x="76" y="100"/>
                    <a:pt x="107" y="46"/>
                    <a:pt x="162" y="46"/>
                  </a:cubicBezTo>
                  <a:cubicBezTo>
                    <a:pt x="215" y="46"/>
                    <a:pt x="248" y="98"/>
                    <a:pt x="248" y="170"/>
                  </a:cubicBezTo>
                  <a:cubicBezTo>
                    <a:pt x="248" y="240"/>
                    <a:pt x="216" y="294"/>
                    <a:pt x="162" y="294"/>
                  </a:cubicBezTo>
                  <a:close/>
                </a:path>
              </a:pathLst>
            </a:custGeom>
            <a:solidFill>
              <a:srgbClr val="FFFFFF"/>
            </a:solidFill>
            <a:ln>
              <a:noFill/>
            </a:ln>
          </p:spPr>
          <p:txBody>
            <a:bodyPr vert="horz" wrap="square" lIns="91440" tIns="45720" rIns="91440" bIns="45720" numCol="1" anchor="t" anchorCtr="0" compatLnSpc="1"/>
            <a:lstStyle/>
            <a:p>
              <a:endParaRPr lang="nl-NL"/>
            </a:p>
          </p:txBody>
        </p:sp>
        <p:sp>
          <p:nvSpPr>
            <p:cNvPr id="33" name="Freeform 17"/>
            <p:cNvSpPr/>
            <p:nvPr userDrawn="1"/>
          </p:nvSpPr>
          <p:spPr bwMode="auto">
            <a:xfrm>
              <a:off x="8139113" y="6348413"/>
              <a:ext cx="155575" cy="217488"/>
            </a:xfrm>
            <a:custGeom>
              <a:avLst/>
              <a:gdLst>
                <a:gd name="T0" fmla="*/ 247 w 247"/>
                <a:gd name="T1" fmla="*/ 22 h 340"/>
                <a:gd name="T2" fmla="*/ 238 w 247"/>
                <a:gd name="T3" fmla="*/ 11 h 340"/>
                <a:gd name="T4" fmla="*/ 165 w 247"/>
                <a:gd name="T5" fmla="*/ 0 h 340"/>
                <a:gd name="T6" fmla="*/ 0 w 247"/>
                <a:gd name="T7" fmla="*/ 170 h 340"/>
                <a:gd name="T8" fmla="*/ 165 w 247"/>
                <a:gd name="T9" fmla="*/ 340 h 340"/>
                <a:gd name="T10" fmla="*/ 238 w 247"/>
                <a:gd name="T11" fmla="*/ 329 h 340"/>
                <a:gd name="T12" fmla="*/ 247 w 247"/>
                <a:gd name="T13" fmla="*/ 318 h 340"/>
                <a:gd name="T14" fmla="*/ 247 w 247"/>
                <a:gd name="T15" fmla="*/ 269 h 340"/>
                <a:gd name="T16" fmla="*/ 243 w 247"/>
                <a:gd name="T17" fmla="*/ 262 h 340"/>
                <a:gd name="T18" fmla="*/ 231 w 247"/>
                <a:gd name="T19" fmla="*/ 266 h 340"/>
                <a:gd name="T20" fmla="*/ 169 w 247"/>
                <a:gd name="T21" fmla="*/ 281 h 340"/>
                <a:gd name="T22" fmla="*/ 71 w 247"/>
                <a:gd name="T23" fmla="*/ 170 h 340"/>
                <a:gd name="T24" fmla="*/ 169 w 247"/>
                <a:gd name="T25" fmla="*/ 59 h 340"/>
                <a:gd name="T26" fmla="*/ 231 w 247"/>
                <a:gd name="T27" fmla="*/ 74 h 340"/>
                <a:gd name="T28" fmla="*/ 243 w 247"/>
                <a:gd name="T29" fmla="*/ 78 h 340"/>
                <a:gd name="T30" fmla="*/ 247 w 247"/>
                <a:gd name="T31" fmla="*/ 71 h 340"/>
                <a:gd name="T32" fmla="*/ 247 w 247"/>
                <a:gd name="T33" fmla="*/ 22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7" h="340">
                  <a:moveTo>
                    <a:pt x="247" y="22"/>
                  </a:moveTo>
                  <a:cubicBezTo>
                    <a:pt x="247" y="14"/>
                    <a:pt x="245" y="14"/>
                    <a:pt x="238" y="11"/>
                  </a:cubicBezTo>
                  <a:cubicBezTo>
                    <a:pt x="222" y="5"/>
                    <a:pt x="194" y="0"/>
                    <a:pt x="165" y="0"/>
                  </a:cubicBezTo>
                  <a:cubicBezTo>
                    <a:pt x="34" y="0"/>
                    <a:pt x="0" y="92"/>
                    <a:pt x="0" y="170"/>
                  </a:cubicBezTo>
                  <a:cubicBezTo>
                    <a:pt x="0" y="249"/>
                    <a:pt x="33" y="340"/>
                    <a:pt x="165" y="340"/>
                  </a:cubicBezTo>
                  <a:cubicBezTo>
                    <a:pt x="194" y="340"/>
                    <a:pt x="222" y="335"/>
                    <a:pt x="238" y="329"/>
                  </a:cubicBezTo>
                  <a:cubicBezTo>
                    <a:pt x="245" y="326"/>
                    <a:pt x="247" y="326"/>
                    <a:pt x="247" y="318"/>
                  </a:cubicBezTo>
                  <a:cubicBezTo>
                    <a:pt x="247" y="269"/>
                    <a:pt x="247" y="269"/>
                    <a:pt x="247" y="269"/>
                  </a:cubicBezTo>
                  <a:cubicBezTo>
                    <a:pt x="247" y="264"/>
                    <a:pt x="246" y="262"/>
                    <a:pt x="243" y="262"/>
                  </a:cubicBezTo>
                  <a:cubicBezTo>
                    <a:pt x="241" y="262"/>
                    <a:pt x="237" y="264"/>
                    <a:pt x="231" y="266"/>
                  </a:cubicBezTo>
                  <a:cubicBezTo>
                    <a:pt x="221" y="271"/>
                    <a:pt x="199" y="281"/>
                    <a:pt x="169" y="281"/>
                  </a:cubicBezTo>
                  <a:cubicBezTo>
                    <a:pt x="108" y="281"/>
                    <a:pt x="71" y="244"/>
                    <a:pt x="71" y="170"/>
                  </a:cubicBezTo>
                  <a:cubicBezTo>
                    <a:pt x="71" y="95"/>
                    <a:pt x="108" y="59"/>
                    <a:pt x="169" y="59"/>
                  </a:cubicBezTo>
                  <a:cubicBezTo>
                    <a:pt x="199" y="59"/>
                    <a:pt x="221" y="69"/>
                    <a:pt x="231" y="74"/>
                  </a:cubicBezTo>
                  <a:cubicBezTo>
                    <a:pt x="237" y="76"/>
                    <a:pt x="241" y="78"/>
                    <a:pt x="243" y="78"/>
                  </a:cubicBezTo>
                  <a:cubicBezTo>
                    <a:pt x="246" y="78"/>
                    <a:pt x="247" y="76"/>
                    <a:pt x="247" y="71"/>
                  </a:cubicBezTo>
                  <a:lnTo>
                    <a:pt x="247" y="22"/>
                  </a:lnTo>
                  <a:close/>
                </a:path>
              </a:pathLst>
            </a:custGeom>
            <a:solidFill>
              <a:srgbClr val="FFFFFF"/>
            </a:solidFill>
            <a:ln>
              <a:noFill/>
            </a:ln>
          </p:spPr>
          <p:txBody>
            <a:bodyPr vert="horz" wrap="square" lIns="91440" tIns="45720" rIns="91440" bIns="45720" numCol="1" anchor="t" anchorCtr="0" compatLnSpc="1"/>
            <a:lstStyle/>
            <a:p>
              <a:endParaRPr lang="nl-NL"/>
            </a:p>
          </p:txBody>
        </p:sp>
        <p:sp>
          <p:nvSpPr>
            <p:cNvPr id="34" name="Freeform 18"/>
            <p:cNvSpPr/>
            <p:nvPr userDrawn="1"/>
          </p:nvSpPr>
          <p:spPr bwMode="auto">
            <a:xfrm>
              <a:off x="7542213" y="6354763"/>
              <a:ext cx="200025" cy="211138"/>
            </a:xfrm>
            <a:custGeom>
              <a:avLst/>
              <a:gdLst>
                <a:gd name="T0" fmla="*/ 9 w 317"/>
                <a:gd name="T1" fmla="*/ 0 h 330"/>
                <a:gd name="T2" fmla="*/ 0 w 317"/>
                <a:gd name="T3" fmla="*/ 10 h 330"/>
                <a:gd name="T4" fmla="*/ 0 w 317"/>
                <a:gd name="T5" fmla="*/ 19 h 330"/>
                <a:gd name="T6" fmla="*/ 18 w 317"/>
                <a:gd name="T7" fmla="*/ 35 h 330"/>
                <a:gd name="T8" fmla="*/ 49 w 317"/>
                <a:gd name="T9" fmla="*/ 44 h 330"/>
                <a:gd name="T10" fmla="*/ 49 w 317"/>
                <a:gd name="T11" fmla="*/ 193 h 330"/>
                <a:gd name="T12" fmla="*/ 152 w 317"/>
                <a:gd name="T13" fmla="*/ 330 h 330"/>
                <a:gd name="T14" fmla="*/ 247 w 317"/>
                <a:gd name="T15" fmla="*/ 280 h 330"/>
                <a:gd name="T16" fmla="*/ 249 w 317"/>
                <a:gd name="T17" fmla="*/ 280 h 330"/>
                <a:gd name="T18" fmla="*/ 249 w 317"/>
                <a:gd name="T19" fmla="*/ 312 h 330"/>
                <a:gd name="T20" fmla="*/ 257 w 317"/>
                <a:gd name="T21" fmla="*/ 320 h 330"/>
                <a:gd name="T22" fmla="*/ 309 w 317"/>
                <a:gd name="T23" fmla="*/ 320 h 330"/>
                <a:gd name="T24" fmla="*/ 317 w 317"/>
                <a:gd name="T25" fmla="*/ 312 h 330"/>
                <a:gd name="T26" fmla="*/ 317 w 317"/>
                <a:gd name="T27" fmla="*/ 8 h 330"/>
                <a:gd name="T28" fmla="*/ 309 w 317"/>
                <a:gd name="T29" fmla="*/ 0 h 330"/>
                <a:gd name="T30" fmla="*/ 255 w 317"/>
                <a:gd name="T31" fmla="*/ 0 h 330"/>
                <a:gd name="T32" fmla="*/ 247 w 317"/>
                <a:gd name="T33" fmla="*/ 8 h 330"/>
                <a:gd name="T34" fmla="*/ 247 w 317"/>
                <a:gd name="T35" fmla="*/ 226 h 330"/>
                <a:gd name="T36" fmla="*/ 173 w 317"/>
                <a:gd name="T37" fmla="*/ 268 h 330"/>
                <a:gd name="T38" fmla="*/ 119 w 317"/>
                <a:gd name="T39" fmla="*/ 173 h 330"/>
                <a:gd name="T40" fmla="*/ 119 w 317"/>
                <a:gd name="T41" fmla="*/ 8 h 330"/>
                <a:gd name="T42" fmla="*/ 111 w 317"/>
                <a:gd name="T43" fmla="*/ 0 h 330"/>
                <a:gd name="T44" fmla="*/ 9 w 317"/>
                <a:gd name="T4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30">
                  <a:moveTo>
                    <a:pt x="9" y="0"/>
                  </a:moveTo>
                  <a:cubicBezTo>
                    <a:pt x="1" y="0"/>
                    <a:pt x="0" y="4"/>
                    <a:pt x="0" y="10"/>
                  </a:cubicBezTo>
                  <a:cubicBezTo>
                    <a:pt x="0" y="19"/>
                    <a:pt x="0" y="19"/>
                    <a:pt x="0" y="19"/>
                  </a:cubicBezTo>
                  <a:cubicBezTo>
                    <a:pt x="0" y="31"/>
                    <a:pt x="4" y="31"/>
                    <a:pt x="18" y="35"/>
                  </a:cubicBezTo>
                  <a:cubicBezTo>
                    <a:pt x="49" y="44"/>
                    <a:pt x="49" y="44"/>
                    <a:pt x="49" y="44"/>
                  </a:cubicBezTo>
                  <a:cubicBezTo>
                    <a:pt x="49" y="193"/>
                    <a:pt x="49" y="193"/>
                    <a:pt x="49" y="193"/>
                  </a:cubicBezTo>
                  <a:cubicBezTo>
                    <a:pt x="49" y="306"/>
                    <a:pt x="99" y="330"/>
                    <a:pt x="152" y="330"/>
                  </a:cubicBezTo>
                  <a:cubicBezTo>
                    <a:pt x="194" y="330"/>
                    <a:pt x="221" y="314"/>
                    <a:pt x="247" y="280"/>
                  </a:cubicBezTo>
                  <a:cubicBezTo>
                    <a:pt x="249" y="280"/>
                    <a:pt x="249" y="280"/>
                    <a:pt x="249" y="280"/>
                  </a:cubicBezTo>
                  <a:cubicBezTo>
                    <a:pt x="249" y="312"/>
                    <a:pt x="249" y="312"/>
                    <a:pt x="249" y="312"/>
                  </a:cubicBezTo>
                  <a:cubicBezTo>
                    <a:pt x="249" y="318"/>
                    <a:pt x="251" y="320"/>
                    <a:pt x="257" y="320"/>
                  </a:cubicBezTo>
                  <a:cubicBezTo>
                    <a:pt x="309" y="320"/>
                    <a:pt x="309" y="320"/>
                    <a:pt x="309" y="320"/>
                  </a:cubicBezTo>
                  <a:cubicBezTo>
                    <a:pt x="315" y="320"/>
                    <a:pt x="317" y="318"/>
                    <a:pt x="317" y="312"/>
                  </a:cubicBezTo>
                  <a:cubicBezTo>
                    <a:pt x="317" y="8"/>
                    <a:pt x="317" y="8"/>
                    <a:pt x="317" y="8"/>
                  </a:cubicBezTo>
                  <a:cubicBezTo>
                    <a:pt x="317" y="2"/>
                    <a:pt x="315" y="0"/>
                    <a:pt x="309" y="0"/>
                  </a:cubicBezTo>
                  <a:cubicBezTo>
                    <a:pt x="255" y="0"/>
                    <a:pt x="255" y="0"/>
                    <a:pt x="255" y="0"/>
                  </a:cubicBezTo>
                  <a:cubicBezTo>
                    <a:pt x="249" y="0"/>
                    <a:pt x="247" y="2"/>
                    <a:pt x="247" y="8"/>
                  </a:cubicBezTo>
                  <a:cubicBezTo>
                    <a:pt x="247" y="226"/>
                    <a:pt x="247" y="226"/>
                    <a:pt x="247" y="226"/>
                  </a:cubicBezTo>
                  <a:cubicBezTo>
                    <a:pt x="227" y="255"/>
                    <a:pt x="202" y="268"/>
                    <a:pt x="173" y="268"/>
                  </a:cubicBezTo>
                  <a:cubicBezTo>
                    <a:pt x="122" y="268"/>
                    <a:pt x="119" y="231"/>
                    <a:pt x="119" y="173"/>
                  </a:cubicBezTo>
                  <a:cubicBezTo>
                    <a:pt x="119" y="8"/>
                    <a:pt x="119" y="8"/>
                    <a:pt x="119" y="8"/>
                  </a:cubicBezTo>
                  <a:cubicBezTo>
                    <a:pt x="119" y="2"/>
                    <a:pt x="116" y="0"/>
                    <a:pt x="111" y="0"/>
                  </a:cubicBezTo>
                  <a:lnTo>
                    <a:pt x="9" y="0"/>
                  </a:lnTo>
                  <a:close/>
                </a:path>
              </a:pathLst>
            </a:custGeom>
            <a:solidFill>
              <a:srgbClr val="FFFFFF"/>
            </a:solidFill>
            <a:ln>
              <a:noFill/>
            </a:ln>
          </p:spPr>
          <p:txBody>
            <a:bodyPr vert="horz" wrap="square" lIns="91440" tIns="45720" rIns="91440" bIns="45720" numCol="1" anchor="t" anchorCtr="0" compatLnSpc="1"/>
            <a:lstStyle/>
            <a:p>
              <a:endParaRPr lang="nl-NL"/>
            </a:p>
          </p:txBody>
        </p:sp>
        <p:sp>
          <p:nvSpPr>
            <p:cNvPr id="35" name="Freeform 19"/>
            <p:cNvSpPr/>
            <p:nvPr userDrawn="1"/>
          </p:nvSpPr>
          <p:spPr bwMode="auto">
            <a:xfrm>
              <a:off x="7799388" y="6348413"/>
              <a:ext cx="295275" cy="211138"/>
            </a:xfrm>
            <a:custGeom>
              <a:avLst/>
              <a:gdLst>
                <a:gd name="T0" fmla="*/ 0 w 467"/>
                <a:gd name="T1" fmla="*/ 322 h 330"/>
                <a:gd name="T2" fmla="*/ 8 w 467"/>
                <a:gd name="T3" fmla="*/ 330 h 330"/>
                <a:gd name="T4" fmla="*/ 62 w 467"/>
                <a:gd name="T5" fmla="*/ 330 h 330"/>
                <a:gd name="T6" fmla="*/ 70 w 467"/>
                <a:gd name="T7" fmla="*/ 322 h 330"/>
                <a:gd name="T8" fmla="*/ 70 w 467"/>
                <a:gd name="T9" fmla="*/ 104 h 330"/>
                <a:gd name="T10" fmla="*/ 145 w 467"/>
                <a:gd name="T11" fmla="*/ 62 h 330"/>
                <a:gd name="T12" fmla="*/ 198 w 467"/>
                <a:gd name="T13" fmla="*/ 157 h 330"/>
                <a:gd name="T14" fmla="*/ 198 w 467"/>
                <a:gd name="T15" fmla="*/ 322 h 330"/>
                <a:gd name="T16" fmla="*/ 206 w 467"/>
                <a:gd name="T17" fmla="*/ 330 h 330"/>
                <a:gd name="T18" fmla="*/ 261 w 467"/>
                <a:gd name="T19" fmla="*/ 330 h 330"/>
                <a:gd name="T20" fmla="*/ 268 w 467"/>
                <a:gd name="T21" fmla="*/ 322 h 330"/>
                <a:gd name="T22" fmla="*/ 268 w 467"/>
                <a:gd name="T23" fmla="*/ 104 h 330"/>
                <a:gd name="T24" fmla="*/ 343 w 467"/>
                <a:gd name="T25" fmla="*/ 62 h 330"/>
                <a:gd name="T26" fmla="*/ 397 w 467"/>
                <a:gd name="T27" fmla="*/ 157 h 330"/>
                <a:gd name="T28" fmla="*/ 397 w 467"/>
                <a:gd name="T29" fmla="*/ 322 h 330"/>
                <a:gd name="T30" fmla="*/ 405 w 467"/>
                <a:gd name="T31" fmla="*/ 330 h 330"/>
                <a:gd name="T32" fmla="*/ 459 w 467"/>
                <a:gd name="T33" fmla="*/ 330 h 330"/>
                <a:gd name="T34" fmla="*/ 467 w 467"/>
                <a:gd name="T35" fmla="*/ 322 h 330"/>
                <a:gd name="T36" fmla="*/ 467 w 467"/>
                <a:gd name="T37" fmla="*/ 137 h 330"/>
                <a:gd name="T38" fmla="*/ 363 w 467"/>
                <a:gd name="T39" fmla="*/ 0 h 330"/>
                <a:gd name="T40" fmla="*/ 253 w 467"/>
                <a:gd name="T41" fmla="*/ 54 h 330"/>
                <a:gd name="T42" fmla="*/ 165 w 467"/>
                <a:gd name="T43" fmla="*/ 0 h 330"/>
                <a:gd name="T44" fmla="*/ 70 w 467"/>
                <a:gd name="T45" fmla="*/ 50 h 330"/>
                <a:gd name="T46" fmla="*/ 68 w 467"/>
                <a:gd name="T47" fmla="*/ 50 h 330"/>
                <a:gd name="T48" fmla="*/ 68 w 467"/>
                <a:gd name="T49" fmla="*/ 18 h 330"/>
                <a:gd name="T50" fmla="*/ 60 w 467"/>
                <a:gd name="T51" fmla="*/ 10 h 330"/>
                <a:gd name="T52" fmla="*/ 8 w 467"/>
                <a:gd name="T53" fmla="*/ 10 h 330"/>
                <a:gd name="T54" fmla="*/ 0 w 467"/>
                <a:gd name="T55" fmla="*/ 18 h 330"/>
                <a:gd name="T56" fmla="*/ 0 w 467"/>
                <a:gd name="T57" fmla="*/ 322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67" h="330">
                  <a:moveTo>
                    <a:pt x="0" y="322"/>
                  </a:moveTo>
                  <a:cubicBezTo>
                    <a:pt x="0" y="328"/>
                    <a:pt x="2" y="330"/>
                    <a:pt x="8" y="330"/>
                  </a:cubicBezTo>
                  <a:cubicBezTo>
                    <a:pt x="62" y="330"/>
                    <a:pt x="62" y="330"/>
                    <a:pt x="62" y="330"/>
                  </a:cubicBezTo>
                  <a:cubicBezTo>
                    <a:pt x="68" y="330"/>
                    <a:pt x="70" y="328"/>
                    <a:pt x="70" y="322"/>
                  </a:cubicBezTo>
                  <a:cubicBezTo>
                    <a:pt x="70" y="104"/>
                    <a:pt x="70" y="104"/>
                    <a:pt x="70" y="104"/>
                  </a:cubicBezTo>
                  <a:cubicBezTo>
                    <a:pt x="91" y="75"/>
                    <a:pt x="115" y="62"/>
                    <a:pt x="145" y="62"/>
                  </a:cubicBezTo>
                  <a:cubicBezTo>
                    <a:pt x="196" y="62"/>
                    <a:pt x="198" y="99"/>
                    <a:pt x="198" y="157"/>
                  </a:cubicBezTo>
                  <a:cubicBezTo>
                    <a:pt x="198" y="322"/>
                    <a:pt x="198" y="322"/>
                    <a:pt x="198" y="322"/>
                  </a:cubicBezTo>
                  <a:cubicBezTo>
                    <a:pt x="198" y="328"/>
                    <a:pt x="200" y="330"/>
                    <a:pt x="206" y="330"/>
                  </a:cubicBezTo>
                  <a:cubicBezTo>
                    <a:pt x="261" y="330"/>
                    <a:pt x="261" y="330"/>
                    <a:pt x="261" y="330"/>
                  </a:cubicBezTo>
                  <a:cubicBezTo>
                    <a:pt x="267" y="330"/>
                    <a:pt x="268" y="328"/>
                    <a:pt x="268" y="322"/>
                  </a:cubicBezTo>
                  <a:cubicBezTo>
                    <a:pt x="268" y="104"/>
                    <a:pt x="268" y="104"/>
                    <a:pt x="268" y="104"/>
                  </a:cubicBezTo>
                  <a:cubicBezTo>
                    <a:pt x="289" y="75"/>
                    <a:pt x="313" y="62"/>
                    <a:pt x="343" y="62"/>
                  </a:cubicBezTo>
                  <a:cubicBezTo>
                    <a:pt x="394" y="62"/>
                    <a:pt x="397" y="99"/>
                    <a:pt x="397" y="157"/>
                  </a:cubicBezTo>
                  <a:cubicBezTo>
                    <a:pt x="397" y="322"/>
                    <a:pt x="397" y="322"/>
                    <a:pt x="397" y="322"/>
                  </a:cubicBezTo>
                  <a:cubicBezTo>
                    <a:pt x="397" y="328"/>
                    <a:pt x="399" y="330"/>
                    <a:pt x="405" y="330"/>
                  </a:cubicBezTo>
                  <a:cubicBezTo>
                    <a:pt x="459" y="330"/>
                    <a:pt x="459" y="330"/>
                    <a:pt x="459" y="330"/>
                  </a:cubicBezTo>
                  <a:cubicBezTo>
                    <a:pt x="465" y="330"/>
                    <a:pt x="467" y="328"/>
                    <a:pt x="467" y="322"/>
                  </a:cubicBezTo>
                  <a:cubicBezTo>
                    <a:pt x="467" y="137"/>
                    <a:pt x="467" y="137"/>
                    <a:pt x="467" y="137"/>
                  </a:cubicBezTo>
                  <a:cubicBezTo>
                    <a:pt x="467" y="23"/>
                    <a:pt x="417" y="0"/>
                    <a:pt x="363" y="0"/>
                  </a:cubicBezTo>
                  <a:cubicBezTo>
                    <a:pt x="316" y="0"/>
                    <a:pt x="283" y="18"/>
                    <a:pt x="253" y="54"/>
                  </a:cubicBezTo>
                  <a:cubicBezTo>
                    <a:pt x="235" y="12"/>
                    <a:pt x="201" y="0"/>
                    <a:pt x="165" y="0"/>
                  </a:cubicBezTo>
                  <a:cubicBezTo>
                    <a:pt x="124" y="0"/>
                    <a:pt x="97" y="16"/>
                    <a:pt x="70" y="50"/>
                  </a:cubicBezTo>
                  <a:cubicBezTo>
                    <a:pt x="68" y="50"/>
                    <a:pt x="68" y="50"/>
                    <a:pt x="68" y="50"/>
                  </a:cubicBezTo>
                  <a:cubicBezTo>
                    <a:pt x="68" y="18"/>
                    <a:pt x="68" y="18"/>
                    <a:pt x="68" y="18"/>
                  </a:cubicBezTo>
                  <a:cubicBezTo>
                    <a:pt x="68" y="12"/>
                    <a:pt x="65" y="10"/>
                    <a:pt x="60" y="10"/>
                  </a:cubicBezTo>
                  <a:cubicBezTo>
                    <a:pt x="8" y="10"/>
                    <a:pt x="8" y="10"/>
                    <a:pt x="8" y="10"/>
                  </a:cubicBezTo>
                  <a:cubicBezTo>
                    <a:pt x="2" y="10"/>
                    <a:pt x="0" y="12"/>
                    <a:pt x="0" y="18"/>
                  </a:cubicBezTo>
                  <a:lnTo>
                    <a:pt x="0" y="322"/>
                  </a:lnTo>
                  <a:close/>
                </a:path>
              </a:pathLst>
            </a:custGeom>
            <a:solidFill>
              <a:srgbClr val="FFFFFF"/>
            </a:solidFill>
            <a:ln>
              <a:noFill/>
            </a:ln>
          </p:spPr>
          <p:txBody>
            <a:bodyPr vert="horz" wrap="square" lIns="91440" tIns="45720" rIns="91440" bIns="45720" numCol="1" anchor="t" anchorCtr="0" compatLnSpc="1"/>
            <a:lstStyle/>
            <a:p>
              <a:endParaRPr lang="nl-NL"/>
            </a:p>
          </p:txBody>
        </p:sp>
      </p:grpSp>
      <p:pic>
        <p:nvPicPr>
          <p:cNvPr id="2" name="Afbeelding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72610" y="4911440"/>
            <a:ext cx="1148400" cy="14220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fsluitende dia">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22000" y="569960"/>
            <a:ext cx="8100000" cy="532800"/>
          </a:xfrm>
          <a:prstGeom prst="rect">
            <a:avLst/>
          </a:prstGeom>
        </p:spPr>
        <p:txBody>
          <a:bodyPr/>
          <a:lstStyle>
            <a:lvl1pPr>
              <a:defRPr baseline="0"/>
            </a:lvl1pPr>
          </a:lstStyle>
          <a:p>
            <a:r>
              <a:rPr lang="nl-NL" dirty="0"/>
              <a:t>Dank voor uw aandacht</a:t>
            </a:r>
            <a:endParaRPr lang="nl-NL" dirty="0"/>
          </a:p>
        </p:txBody>
      </p:sp>
      <p:sp>
        <p:nvSpPr>
          <p:cNvPr id="7" name="Rechthoek 6"/>
          <p:cNvSpPr/>
          <p:nvPr/>
        </p:nvSpPr>
        <p:spPr>
          <a:xfrm>
            <a:off x="0" y="4637505"/>
            <a:ext cx="9144000" cy="50599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59" name="Groep 58"/>
          <p:cNvGrpSpPr/>
          <p:nvPr/>
        </p:nvGrpSpPr>
        <p:grpSpPr>
          <a:xfrm>
            <a:off x="7488238" y="4356100"/>
            <a:ext cx="647700" cy="928688"/>
            <a:chOff x="7488238" y="4356100"/>
            <a:chExt cx="647700" cy="928688"/>
          </a:xfrm>
        </p:grpSpPr>
        <p:sp>
          <p:nvSpPr>
            <p:cNvPr id="33" name="AutoShape 31"/>
            <p:cNvSpPr>
              <a:spLocks noChangeAspect="1" noChangeArrowheads="1" noTextEdit="1"/>
            </p:cNvSpPr>
            <p:nvPr/>
          </p:nvSpPr>
          <p:spPr bwMode="auto">
            <a:xfrm>
              <a:off x="7488238" y="4356100"/>
              <a:ext cx="647700"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nl-NL"/>
            </a:p>
          </p:txBody>
        </p:sp>
        <p:sp>
          <p:nvSpPr>
            <p:cNvPr id="34" name="Rectangle 33"/>
            <p:cNvSpPr>
              <a:spLocks noChangeArrowheads="1"/>
            </p:cNvSpPr>
            <p:nvPr/>
          </p:nvSpPr>
          <p:spPr bwMode="auto">
            <a:xfrm>
              <a:off x="7488238" y="4356100"/>
              <a:ext cx="647700" cy="787400"/>
            </a:xfrm>
            <a:prstGeom prst="rect">
              <a:avLst/>
            </a:prstGeom>
            <a:solidFill>
              <a:srgbClr val="00AF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nl-NL"/>
            </a:p>
          </p:txBody>
        </p:sp>
        <p:sp>
          <p:nvSpPr>
            <p:cNvPr id="35" name="Freeform 34"/>
            <p:cNvSpPr>
              <a:spLocks noEditPoints="1"/>
            </p:cNvSpPr>
            <p:nvPr/>
          </p:nvSpPr>
          <p:spPr bwMode="auto">
            <a:xfrm>
              <a:off x="7608888" y="4745038"/>
              <a:ext cx="39688" cy="39688"/>
            </a:xfrm>
            <a:custGeom>
              <a:avLst/>
              <a:gdLst>
                <a:gd name="T0" fmla="*/ 58 w 62"/>
                <a:gd name="T1" fmla="*/ 2 h 62"/>
                <a:gd name="T2" fmla="*/ 57 w 62"/>
                <a:gd name="T3" fmla="*/ 6 h 62"/>
                <a:gd name="T4" fmla="*/ 7 w 62"/>
                <a:gd name="T5" fmla="*/ 4 h 62"/>
                <a:gd name="T6" fmla="*/ 3 w 62"/>
                <a:gd name="T7" fmla="*/ 0 h 62"/>
                <a:gd name="T8" fmla="*/ 0 w 62"/>
                <a:gd name="T9" fmla="*/ 0 h 62"/>
                <a:gd name="T10" fmla="*/ 0 w 62"/>
                <a:gd name="T11" fmla="*/ 31 h 62"/>
                <a:gd name="T12" fmla="*/ 32 w 62"/>
                <a:gd name="T13" fmla="*/ 62 h 62"/>
                <a:gd name="T14" fmla="*/ 61 w 62"/>
                <a:gd name="T15" fmla="*/ 28 h 62"/>
                <a:gd name="T16" fmla="*/ 62 w 62"/>
                <a:gd name="T17" fmla="*/ 2 h 62"/>
                <a:gd name="T18" fmla="*/ 58 w 62"/>
                <a:gd name="T19" fmla="*/ 2 h 62"/>
                <a:gd name="T20" fmla="*/ 52 w 62"/>
                <a:gd name="T21" fmla="*/ 32 h 62"/>
                <a:gd name="T22" fmla="*/ 32 w 62"/>
                <a:gd name="T23" fmla="*/ 49 h 62"/>
                <a:gd name="T24" fmla="*/ 7 w 62"/>
                <a:gd name="T25" fmla="*/ 29 h 62"/>
                <a:gd name="T26" fmla="*/ 7 w 62"/>
                <a:gd name="T27" fmla="*/ 17 h 62"/>
                <a:gd name="T28" fmla="*/ 53 w 62"/>
                <a:gd name="T29" fmla="*/ 19 h 62"/>
                <a:gd name="T30" fmla="*/ 52 w 62"/>
                <a:gd name="T31" fmla="*/ 3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 h="62">
                  <a:moveTo>
                    <a:pt x="58" y="2"/>
                  </a:moveTo>
                  <a:cubicBezTo>
                    <a:pt x="57" y="6"/>
                    <a:pt x="57" y="6"/>
                    <a:pt x="57" y="6"/>
                  </a:cubicBezTo>
                  <a:cubicBezTo>
                    <a:pt x="7" y="4"/>
                    <a:pt x="7" y="4"/>
                    <a:pt x="7" y="4"/>
                  </a:cubicBezTo>
                  <a:cubicBezTo>
                    <a:pt x="3" y="0"/>
                    <a:pt x="3" y="0"/>
                    <a:pt x="3" y="0"/>
                  </a:cubicBezTo>
                  <a:cubicBezTo>
                    <a:pt x="0" y="0"/>
                    <a:pt x="0" y="0"/>
                    <a:pt x="0" y="0"/>
                  </a:cubicBezTo>
                  <a:cubicBezTo>
                    <a:pt x="0" y="31"/>
                    <a:pt x="0" y="31"/>
                    <a:pt x="0" y="31"/>
                  </a:cubicBezTo>
                  <a:cubicBezTo>
                    <a:pt x="0" y="45"/>
                    <a:pt x="13" y="62"/>
                    <a:pt x="32" y="62"/>
                  </a:cubicBezTo>
                  <a:cubicBezTo>
                    <a:pt x="51" y="61"/>
                    <a:pt x="59" y="44"/>
                    <a:pt x="61" y="28"/>
                  </a:cubicBezTo>
                  <a:cubicBezTo>
                    <a:pt x="62" y="2"/>
                    <a:pt x="62" y="2"/>
                    <a:pt x="62" y="2"/>
                  </a:cubicBezTo>
                  <a:lnTo>
                    <a:pt x="58" y="2"/>
                  </a:lnTo>
                  <a:close/>
                  <a:moveTo>
                    <a:pt x="52" y="32"/>
                  </a:moveTo>
                  <a:cubicBezTo>
                    <a:pt x="51" y="39"/>
                    <a:pt x="43" y="48"/>
                    <a:pt x="32" y="49"/>
                  </a:cubicBezTo>
                  <a:cubicBezTo>
                    <a:pt x="18" y="49"/>
                    <a:pt x="8" y="38"/>
                    <a:pt x="7" y="29"/>
                  </a:cubicBezTo>
                  <a:cubicBezTo>
                    <a:pt x="7" y="20"/>
                    <a:pt x="7" y="17"/>
                    <a:pt x="7" y="17"/>
                  </a:cubicBezTo>
                  <a:cubicBezTo>
                    <a:pt x="53" y="19"/>
                    <a:pt x="53" y="19"/>
                    <a:pt x="53" y="19"/>
                  </a:cubicBezTo>
                  <a:cubicBezTo>
                    <a:pt x="53" y="24"/>
                    <a:pt x="54" y="27"/>
                    <a:pt x="52" y="32"/>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36" name="Freeform 35"/>
            <p:cNvSpPr/>
            <p:nvPr/>
          </p:nvSpPr>
          <p:spPr bwMode="auto">
            <a:xfrm>
              <a:off x="7621588" y="4824413"/>
              <a:ext cx="41275" cy="26988"/>
            </a:xfrm>
            <a:custGeom>
              <a:avLst/>
              <a:gdLst>
                <a:gd name="T0" fmla="*/ 0 w 26"/>
                <a:gd name="T1" fmla="*/ 9 h 17"/>
                <a:gd name="T2" fmla="*/ 4 w 26"/>
                <a:gd name="T3" fmla="*/ 17 h 17"/>
                <a:gd name="T4" fmla="*/ 5 w 26"/>
                <a:gd name="T5" fmla="*/ 16 h 17"/>
                <a:gd name="T6" fmla="*/ 4 w 26"/>
                <a:gd name="T7" fmla="*/ 14 h 17"/>
                <a:gd name="T8" fmla="*/ 23 w 26"/>
                <a:gd name="T9" fmla="*/ 6 h 17"/>
                <a:gd name="T10" fmla="*/ 24 w 26"/>
                <a:gd name="T11" fmla="*/ 7 h 17"/>
                <a:gd name="T12" fmla="*/ 26 w 26"/>
                <a:gd name="T13" fmla="*/ 6 h 17"/>
                <a:gd name="T14" fmla="*/ 22 w 26"/>
                <a:gd name="T15" fmla="*/ 0 h 17"/>
                <a:gd name="T16" fmla="*/ 21 w 26"/>
                <a:gd name="T17" fmla="*/ 0 h 17"/>
                <a:gd name="T18" fmla="*/ 21 w 26"/>
                <a:gd name="T19" fmla="*/ 2 h 17"/>
                <a:gd name="T20" fmla="*/ 3 w 26"/>
                <a:gd name="T21" fmla="*/ 10 h 17"/>
                <a:gd name="T22" fmla="*/ 1 w 26"/>
                <a:gd name="T23" fmla="*/ 9 h 17"/>
                <a:gd name="T24" fmla="*/ 0 w 26"/>
                <a:gd name="T25"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17">
                  <a:moveTo>
                    <a:pt x="0" y="9"/>
                  </a:moveTo>
                  <a:lnTo>
                    <a:pt x="4" y="17"/>
                  </a:lnTo>
                  <a:lnTo>
                    <a:pt x="5" y="16"/>
                  </a:lnTo>
                  <a:lnTo>
                    <a:pt x="4" y="14"/>
                  </a:lnTo>
                  <a:lnTo>
                    <a:pt x="23" y="6"/>
                  </a:lnTo>
                  <a:lnTo>
                    <a:pt x="24" y="7"/>
                  </a:lnTo>
                  <a:lnTo>
                    <a:pt x="26" y="6"/>
                  </a:lnTo>
                  <a:lnTo>
                    <a:pt x="22" y="0"/>
                  </a:lnTo>
                  <a:lnTo>
                    <a:pt x="21" y="0"/>
                  </a:lnTo>
                  <a:lnTo>
                    <a:pt x="21" y="2"/>
                  </a:lnTo>
                  <a:lnTo>
                    <a:pt x="3" y="10"/>
                  </a:lnTo>
                  <a:lnTo>
                    <a:pt x="1" y="9"/>
                  </a:lnTo>
                  <a:lnTo>
                    <a:pt x="0"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37" name="Freeform 36"/>
            <p:cNvSpPr/>
            <p:nvPr/>
          </p:nvSpPr>
          <p:spPr bwMode="auto">
            <a:xfrm>
              <a:off x="7612063" y="4787900"/>
              <a:ext cx="42863" cy="41275"/>
            </a:xfrm>
            <a:custGeom>
              <a:avLst/>
              <a:gdLst>
                <a:gd name="T0" fmla="*/ 31 w 67"/>
                <a:gd name="T1" fmla="*/ 60 h 65"/>
                <a:gd name="T2" fmla="*/ 31 w 67"/>
                <a:gd name="T3" fmla="*/ 62 h 65"/>
                <a:gd name="T4" fmla="*/ 17 w 67"/>
                <a:gd name="T5" fmla="*/ 65 h 65"/>
                <a:gd name="T6" fmla="*/ 5 w 67"/>
                <a:gd name="T7" fmla="*/ 45 h 65"/>
                <a:gd name="T8" fmla="*/ 26 w 67"/>
                <a:gd name="T9" fmla="*/ 7 h 65"/>
                <a:gd name="T10" fmla="*/ 65 w 67"/>
                <a:gd name="T11" fmla="*/ 32 h 65"/>
                <a:gd name="T12" fmla="*/ 67 w 67"/>
                <a:gd name="T13" fmla="*/ 47 h 65"/>
                <a:gd name="T14" fmla="*/ 55 w 67"/>
                <a:gd name="T15" fmla="*/ 50 h 65"/>
                <a:gd name="T16" fmla="*/ 54 w 67"/>
                <a:gd name="T17" fmla="*/ 48 h 65"/>
                <a:gd name="T18" fmla="*/ 58 w 67"/>
                <a:gd name="T19" fmla="*/ 31 h 65"/>
                <a:gd name="T20" fmla="*/ 36 w 67"/>
                <a:gd name="T21" fmla="*/ 19 h 65"/>
                <a:gd name="T22" fmla="*/ 43 w 67"/>
                <a:gd name="T23" fmla="*/ 48 h 65"/>
                <a:gd name="T24" fmla="*/ 48 w 67"/>
                <a:gd name="T25" fmla="*/ 50 h 65"/>
                <a:gd name="T26" fmla="*/ 48 w 67"/>
                <a:gd name="T27" fmla="*/ 52 h 65"/>
                <a:gd name="T28" fmla="*/ 35 w 67"/>
                <a:gd name="T29" fmla="*/ 56 h 65"/>
                <a:gd name="T30" fmla="*/ 34 w 67"/>
                <a:gd name="T31" fmla="*/ 53 h 65"/>
                <a:gd name="T32" fmla="*/ 36 w 67"/>
                <a:gd name="T33" fmla="*/ 50 h 65"/>
                <a:gd name="T34" fmla="*/ 28 w 67"/>
                <a:gd name="T35" fmla="*/ 22 h 65"/>
                <a:gd name="T36" fmla="*/ 11 w 67"/>
                <a:gd name="T37" fmla="*/ 44 h 65"/>
                <a:gd name="T38" fmla="*/ 31 w 67"/>
                <a:gd name="T39"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 h="65">
                  <a:moveTo>
                    <a:pt x="31" y="60"/>
                  </a:moveTo>
                  <a:cubicBezTo>
                    <a:pt x="31" y="62"/>
                    <a:pt x="31" y="62"/>
                    <a:pt x="31" y="62"/>
                  </a:cubicBezTo>
                  <a:cubicBezTo>
                    <a:pt x="17" y="65"/>
                    <a:pt x="17" y="65"/>
                    <a:pt x="17" y="65"/>
                  </a:cubicBezTo>
                  <a:cubicBezTo>
                    <a:pt x="10" y="60"/>
                    <a:pt x="6" y="54"/>
                    <a:pt x="5" y="45"/>
                  </a:cubicBezTo>
                  <a:cubicBezTo>
                    <a:pt x="0" y="29"/>
                    <a:pt x="5" y="13"/>
                    <a:pt x="26" y="7"/>
                  </a:cubicBezTo>
                  <a:cubicBezTo>
                    <a:pt x="51" y="0"/>
                    <a:pt x="60" y="14"/>
                    <a:pt x="65" y="32"/>
                  </a:cubicBezTo>
                  <a:cubicBezTo>
                    <a:pt x="66" y="37"/>
                    <a:pt x="66" y="41"/>
                    <a:pt x="67" y="47"/>
                  </a:cubicBezTo>
                  <a:cubicBezTo>
                    <a:pt x="55" y="50"/>
                    <a:pt x="55" y="50"/>
                    <a:pt x="55" y="50"/>
                  </a:cubicBezTo>
                  <a:cubicBezTo>
                    <a:pt x="54" y="48"/>
                    <a:pt x="54" y="48"/>
                    <a:pt x="54" y="48"/>
                  </a:cubicBezTo>
                  <a:cubicBezTo>
                    <a:pt x="58" y="44"/>
                    <a:pt x="60" y="37"/>
                    <a:pt x="58" y="31"/>
                  </a:cubicBezTo>
                  <a:cubicBezTo>
                    <a:pt x="56" y="21"/>
                    <a:pt x="45" y="16"/>
                    <a:pt x="36" y="19"/>
                  </a:cubicBezTo>
                  <a:cubicBezTo>
                    <a:pt x="43" y="48"/>
                    <a:pt x="43" y="48"/>
                    <a:pt x="43" y="48"/>
                  </a:cubicBezTo>
                  <a:cubicBezTo>
                    <a:pt x="48" y="50"/>
                    <a:pt x="48" y="50"/>
                    <a:pt x="48" y="50"/>
                  </a:cubicBezTo>
                  <a:cubicBezTo>
                    <a:pt x="48" y="52"/>
                    <a:pt x="48" y="52"/>
                    <a:pt x="48" y="52"/>
                  </a:cubicBezTo>
                  <a:cubicBezTo>
                    <a:pt x="35" y="56"/>
                    <a:pt x="35" y="56"/>
                    <a:pt x="35" y="56"/>
                  </a:cubicBezTo>
                  <a:cubicBezTo>
                    <a:pt x="34" y="53"/>
                    <a:pt x="34" y="53"/>
                    <a:pt x="34" y="53"/>
                  </a:cubicBezTo>
                  <a:cubicBezTo>
                    <a:pt x="36" y="50"/>
                    <a:pt x="36" y="50"/>
                    <a:pt x="36" y="50"/>
                  </a:cubicBezTo>
                  <a:cubicBezTo>
                    <a:pt x="28" y="22"/>
                    <a:pt x="28" y="22"/>
                    <a:pt x="28" y="22"/>
                  </a:cubicBezTo>
                  <a:cubicBezTo>
                    <a:pt x="17" y="22"/>
                    <a:pt x="9" y="33"/>
                    <a:pt x="11" y="44"/>
                  </a:cubicBezTo>
                  <a:cubicBezTo>
                    <a:pt x="13" y="51"/>
                    <a:pt x="21" y="59"/>
                    <a:pt x="31" y="6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38" name="Freeform 37"/>
            <p:cNvSpPr/>
            <p:nvPr/>
          </p:nvSpPr>
          <p:spPr bwMode="auto">
            <a:xfrm>
              <a:off x="7624763" y="4732338"/>
              <a:ext cx="9525" cy="9525"/>
            </a:xfrm>
            <a:custGeom>
              <a:avLst/>
              <a:gdLst>
                <a:gd name="T0" fmla="*/ 1 w 17"/>
                <a:gd name="T1" fmla="*/ 11 h 16"/>
                <a:gd name="T2" fmla="*/ 5 w 17"/>
                <a:gd name="T3" fmla="*/ 1 h 16"/>
                <a:gd name="T4" fmla="*/ 15 w 17"/>
                <a:gd name="T5" fmla="*/ 4 h 16"/>
                <a:gd name="T6" fmla="*/ 11 w 17"/>
                <a:gd name="T7" fmla="*/ 14 h 16"/>
                <a:gd name="T8" fmla="*/ 1 w 17"/>
                <a:gd name="T9" fmla="*/ 11 h 16"/>
              </a:gdLst>
              <a:ahLst/>
              <a:cxnLst>
                <a:cxn ang="0">
                  <a:pos x="T0" y="T1"/>
                </a:cxn>
                <a:cxn ang="0">
                  <a:pos x="T2" y="T3"/>
                </a:cxn>
                <a:cxn ang="0">
                  <a:pos x="T4" y="T5"/>
                </a:cxn>
                <a:cxn ang="0">
                  <a:pos x="T6" y="T7"/>
                </a:cxn>
                <a:cxn ang="0">
                  <a:pos x="T8" y="T9"/>
                </a:cxn>
              </a:cxnLst>
              <a:rect l="0" t="0" r="r" b="b"/>
              <a:pathLst>
                <a:path w="17" h="16">
                  <a:moveTo>
                    <a:pt x="1" y="11"/>
                  </a:moveTo>
                  <a:cubicBezTo>
                    <a:pt x="0" y="7"/>
                    <a:pt x="1" y="3"/>
                    <a:pt x="5" y="1"/>
                  </a:cubicBezTo>
                  <a:cubicBezTo>
                    <a:pt x="9" y="0"/>
                    <a:pt x="13" y="1"/>
                    <a:pt x="15" y="4"/>
                  </a:cubicBezTo>
                  <a:cubicBezTo>
                    <a:pt x="17" y="7"/>
                    <a:pt x="15" y="12"/>
                    <a:pt x="11" y="14"/>
                  </a:cubicBezTo>
                  <a:cubicBezTo>
                    <a:pt x="7" y="16"/>
                    <a:pt x="3" y="14"/>
                    <a:pt x="1" y="1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39" name="Freeform 38"/>
            <p:cNvSpPr/>
            <p:nvPr/>
          </p:nvSpPr>
          <p:spPr bwMode="auto">
            <a:xfrm>
              <a:off x="7650163" y="4846638"/>
              <a:ext cx="9525" cy="9525"/>
            </a:xfrm>
            <a:custGeom>
              <a:avLst/>
              <a:gdLst>
                <a:gd name="T0" fmla="*/ 1 w 15"/>
                <a:gd name="T1" fmla="*/ 11 h 16"/>
                <a:gd name="T2" fmla="*/ 3 w 15"/>
                <a:gd name="T3" fmla="*/ 2 h 16"/>
                <a:gd name="T4" fmla="*/ 14 w 15"/>
                <a:gd name="T5" fmla="*/ 6 h 16"/>
                <a:gd name="T6" fmla="*/ 10 w 15"/>
                <a:gd name="T7" fmla="*/ 15 h 16"/>
                <a:gd name="T8" fmla="*/ 1 w 15"/>
                <a:gd name="T9" fmla="*/ 11 h 16"/>
              </a:gdLst>
              <a:ahLst/>
              <a:cxnLst>
                <a:cxn ang="0">
                  <a:pos x="T0" y="T1"/>
                </a:cxn>
                <a:cxn ang="0">
                  <a:pos x="T2" y="T3"/>
                </a:cxn>
                <a:cxn ang="0">
                  <a:pos x="T4" y="T5"/>
                </a:cxn>
                <a:cxn ang="0">
                  <a:pos x="T6" y="T7"/>
                </a:cxn>
                <a:cxn ang="0">
                  <a:pos x="T8" y="T9"/>
                </a:cxn>
              </a:cxnLst>
              <a:rect l="0" t="0" r="r" b="b"/>
              <a:pathLst>
                <a:path w="15" h="16">
                  <a:moveTo>
                    <a:pt x="1" y="11"/>
                  </a:moveTo>
                  <a:cubicBezTo>
                    <a:pt x="0" y="8"/>
                    <a:pt x="1" y="3"/>
                    <a:pt x="3" y="2"/>
                  </a:cubicBezTo>
                  <a:cubicBezTo>
                    <a:pt x="6" y="0"/>
                    <a:pt x="11" y="2"/>
                    <a:pt x="14" y="6"/>
                  </a:cubicBezTo>
                  <a:cubicBezTo>
                    <a:pt x="15" y="9"/>
                    <a:pt x="14" y="13"/>
                    <a:pt x="10" y="15"/>
                  </a:cubicBezTo>
                  <a:cubicBezTo>
                    <a:pt x="7" y="16"/>
                    <a:pt x="3" y="15"/>
                    <a:pt x="1" y="1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40" name="Freeform 39"/>
            <p:cNvSpPr/>
            <p:nvPr/>
          </p:nvSpPr>
          <p:spPr bwMode="auto">
            <a:xfrm>
              <a:off x="7870826" y="4930775"/>
              <a:ext cx="11113" cy="11113"/>
            </a:xfrm>
            <a:custGeom>
              <a:avLst/>
              <a:gdLst>
                <a:gd name="T0" fmla="*/ 2 w 16"/>
                <a:gd name="T1" fmla="*/ 11 h 16"/>
                <a:gd name="T2" fmla="*/ 6 w 16"/>
                <a:gd name="T3" fmla="*/ 1 h 16"/>
                <a:gd name="T4" fmla="*/ 15 w 16"/>
                <a:gd name="T5" fmla="*/ 5 h 16"/>
                <a:gd name="T6" fmla="*/ 11 w 16"/>
                <a:gd name="T7" fmla="*/ 14 h 16"/>
                <a:gd name="T8" fmla="*/ 2 w 16"/>
                <a:gd name="T9" fmla="*/ 11 h 16"/>
              </a:gdLst>
              <a:ahLst/>
              <a:cxnLst>
                <a:cxn ang="0">
                  <a:pos x="T0" y="T1"/>
                </a:cxn>
                <a:cxn ang="0">
                  <a:pos x="T2" y="T3"/>
                </a:cxn>
                <a:cxn ang="0">
                  <a:pos x="T4" y="T5"/>
                </a:cxn>
                <a:cxn ang="0">
                  <a:pos x="T6" y="T7"/>
                </a:cxn>
                <a:cxn ang="0">
                  <a:pos x="T8" y="T9"/>
                </a:cxn>
              </a:cxnLst>
              <a:rect l="0" t="0" r="r" b="b"/>
              <a:pathLst>
                <a:path w="16" h="16">
                  <a:moveTo>
                    <a:pt x="2" y="11"/>
                  </a:moveTo>
                  <a:cubicBezTo>
                    <a:pt x="0" y="7"/>
                    <a:pt x="2" y="3"/>
                    <a:pt x="6" y="1"/>
                  </a:cubicBezTo>
                  <a:cubicBezTo>
                    <a:pt x="9" y="0"/>
                    <a:pt x="13" y="1"/>
                    <a:pt x="15" y="5"/>
                  </a:cubicBezTo>
                  <a:cubicBezTo>
                    <a:pt x="16" y="8"/>
                    <a:pt x="15" y="12"/>
                    <a:pt x="11" y="14"/>
                  </a:cubicBezTo>
                  <a:cubicBezTo>
                    <a:pt x="8" y="16"/>
                    <a:pt x="4" y="14"/>
                    <a:pt x="2" y="1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41" name="Freeform 40"/>
            <p:cNvSpPr/>
            <p:nvPr/>
          </p:nvSpPr>
          <p:spPr bwMode="auto">
            <a:xfrm>
              <a:off x="7627938" y="4665663"/>
              <a:ext cx="39688" cy="28575"/>
            </a:xfrm>
            <a:custGeom>
              <a:avLst/>
              <a:gdLst>
                <a:gd name="T0" fmla="*/ 4 w 25"/>
                <a:gd name="T1" fmla="*/ 0 h 18"/>
                <a:gd name="T2" fmla="*/ 0 w 25"/>
                <a:gd name="T3" fmla="*/ 8 h 18"/>
                <a:gd name="T4" fmla="*/ 1 w 25"/>
                <a:gd name="T5" fmla="*/ 9 h 18"/>
                <a:gd name="T6" fmla="*/ 3 w 25"/>
                <a:gd name="T7" fmla="*/ 7 h 18"/>
                <a:gd name="T8" fmla="*/ 20 w 25"/>
                <a:gd name="T9" fmla="*/ 16 h 18"/>
                <a:gd name="T10" fmla="*/ 20 w 25"/>
                <a:gd name="T11" fmla="*/ 18 h 18"/>
                <a:gd name="T12" fmla="*/ 22 w 25"/>
                <a:gd name="T13" fmla="*/ 18 h 18"/>
                <a:gd name="T14" fmla="*/ 25 w 25"/>
                <a:gd name="T15" fmla="*/ 12 h 18"/>
                <a:gd name="T16" fmla="*/ 24 w 25"/>
                <a:gd name="T17" fmla="*/ 11 h 18"/>
                <a:gd name="T18" fmla="*/ 22 w 25"/>
                <a:gd name="T19" fmla="*/ 12 h 18"/>
                <a:gd name="T20" fmla="*/ 5 w 25"/>
                <a:gd name="T21" fmla="*/ 3 h 18"/>
                <a:gd name="T22" fmla="*/ 5 w 25"/>
                <a:gd name="T23" fmla="*/ 1 h 18"/>
                <a:gd name="T24" fmla="*/ 4 w 25"/>
                <a:gd name="T2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18">
                  <a:moveTo>
                    <a:pt x="4" y="0"/>
                  </a:moveTo>
                  <a:lnTo>
                    <a:pt x="0" y="8"/>
                  </a:lnTo>
                  <a:lnTo>
                    <a:pt x="1" y="9"/>
                  </a:lnTo>
                  <a:lnTo>
                    <a:pt x="3" y="7"/>
                  </a:lnTo>
                  <a:lnTo>
                    <a:pt x="20" y="16"/>
                  </a:lnTo>
                  <a:lnTo>
                    <a:pt x="20" y="18"/>
                  </a:lnTo>
                  <a:lnTo>
                    <a:pt x="22" y="18"/>
                  </a:lnTo>
                  <a:lnTo>
                    <a:pt x="25" y="12"/>
                  </a:lnTo>
                  <a:lnTo>
                    <a:pt x="24" y="11"/>
                  </a:lnTo>
                  <a:lnTo>
                    <a:pt x="22" y="12"/>
                  </a:lnTo>
                  <a:lnTo>
                    <a:pt x="5" y="3"/>
                  </a:lnTo>
                  <a:lnTo>
                    <a:pt x="5" y="1"/>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42" name="Freeform 41"/>
            <p:cNvSpPr/>
            <p:nvPr/>
          </p:nvSpPr>
          <p:spPr bwMode="auto">
            <a:xfrm>
              <a:off x="7613651" y="4684713"/>
              <a:ext cx="46038" cy="44450"/>
            </a:xfrm>
            <a:custGeom>
              <a:avLst/>
              <a:gdLst>
                <a:gd name="T0" fmla="*/ 24 w 29"/>
                <a:gd name="T1" fmla="*/ 23 h 28"/>
                <a:gd name="T2" fmla="*/ 23 w 29"/>
                <a:gd name="T3" fmla="*/ 22 h 28"/>
                <a:gd name="T4" fmla="*/ 22 w 29"/>
                <a:gd name="T5" fmla="*/ 23 h 28"/>
                <a:gd name="T6" fmla="*/ 9 w 29"/>
                <a:gd name="T7" fmla="*/ 20 h 28"/>
                <a:gd name="T8" fmla="*/ 27 w 29"/>
                <a:gd name="T9" fmla="*/ 13 h 28"/>
                <a:gd name="T10" fmla="*/ 29 w 29"/>
                <a:gd name="T11" fmla="*/ 9 h 28"/>
                <a:gd name="T12" fmla="*/ 28 w 29"/>
                <a:gd name="T13" fmla="*/ 8 h 28"/>
                <a:gd name="T14" fmla="*/ 27 w 29"/>
                <a:gd name="T15" fmla="*/ 9 h 28"/>
                <a:gd name="T16" fmla="*/ 9 w 29"/>
                <a:gd name="T17" fmla="*/ 2 h 28"/>
                <a:gd name="T18" fmla="*/ 9 w 29"/>
                <a:gd name="T19" fmla="*/ 0 h 28"/>
                <a:gd name="T20" fmla="*/ 7 w 29"/>
                <a:gd name="T21" fmla="*/ 0 h 28"/>
                <a:gd name="T22" fmla="*/ 5 w 29"/>
                <a:gd name="T23" fmla="*/ 6 h 28"/>
                <a:gd name="T24" fmla="*/ 7 w 29"/>
                <a:gd name="T25" fmla="*/ 6 h 28"/>
                <a:gd name="T26" fmla="*/ 8 w 29"/>
                <a:gd name="T27" fmla="*/ 6 h 28"/>
                <a:gd name="T28" fmla="*/ 21 w 29"/>
                <a:gd name="T29" fmla="*/ 11 h 28"/>
                <a:gd name="T30" fmla="*/ 1 w 29"/>
                <a:gd name="T31" fmla="*/ 18 h 28"/>
                <a:gd name="T32" fmla="*/ 0 w 29"/>
                <a:gd name="T33" fmla="*/ 22 h 28"/>
                <a:gd name="T34" fmla="*/ 21 w 29"/>
                <a:gd name="T35" fmla="*/ 26 h 28"/>
                <a:gd name="T36" fmla="*/ 22 w 29"/>
                <a:gd name="T37" fmla="*/ 27 h 28"/>
                <a:gd name="T38" fmla="*/ 23 w 29"/>
                <a:gd name="T39" fmla="*/ 28 h 28"/>
                <a:gd name="T40" fmla="*/ 24 w 29"/>
                <a:gd name="T41" fmla="*/ 2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28">
                  <a:moveTo>
                    <a:pt x="24" y="23"/>
                  </a:moveTo>
                  <a:lnTo>
                    <a:pt x="23" y="22"/>
                  </a:lnTo>
                  <a:lnTo>
                    <a:pt x="22" y="23"/>
                  </a:lnTo>
                  <a:lnTo>
                    <a:pt x="9" y="20"/>
                  </a:lnTo>
                  <a:lnTo>
                    <a:pt x="27" y="13"/>
                  </a:lnTo>
                  <a:lnTo>
                    <a:pt x="29" y="9"/>
                  </a:lnTo>
                  <a:lnTo>
                    <a:pt x="28" y="8"/>
                  </a:lnTo>
                  <a:lnTo>
                    <a:pt x="27" y="9"/>
                  </a:lnTo>
                  <a:lnTo>
                    <a:pt x="9" y="2"/>
                  </a:lnTo>
                  <a:lnTo>
                    <a:pt x="9" y="0"/>
                  </a:lnTo>
                  <a:lnTo>
                    <a:pt x="7" y="0"/>
                  </a:lnTo>
                  <a:lnTo>
                    <a:pt x="5" y="6"/>
                  </a:lnTo>
                  <a:lnTo>
                    <a:pt x="7" y="6"/>
                  </a:lnTo>
                  <a:lnTo>
                    <a:pt x="8" y="6"/>
                  </a:lnTo>
                  <a:lnTo>
                    <a:pt x="21" y="11"/>
                  </a:lnTo>
                  <a:lnTo>
                    <a:pt x="1" y="18"/>
                  </a:lnTo>
                  <a:lnTo>
                    <a:pt x="0" y="22"/>
                  </a:lnTo>
                  <a:lnTo>
                    <a:pt x="21" y="26"/>
                  </a:lnTo>
                  <a:lnTo>
                    <a:pt x="22" y="27"/>
                  </a:lnTo>
                  <a:lnTo>
                    <a:pt x="23" y="28"/>
                  </a:lnTo>
                  <a:lnTo>
                    <a:pt x="24" y="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43" name="Freeform 42"/>
            <p:cNvSpPr>
              <a:spLocks noEditPoints="1"/>
            </p:cNvSpPr>
            <p:nvPr/>
          </p:nvSpPr>
          <p:spPr bwMode="auto">
            <a:xfrm>
              <a:off x="7677151" y="4889500"/>
              <a:ext cx="39688" cy="39688"/>
            </a:xfrm>
            <a:custGeom>
              <a:avLst/>
              <a:gdLst>
                <a:gd name="T0" fmla="*/ 63 w 63"/>
                <a:gd name="T1" fmla="*/ 30 h 63"/>
                <a:gd name="T2" fmla="*/ 63 w 63"/>
                <a:gd name="T3" fmla="*/ 30 h 63"/>
                <a:gd name="T4" fmla="*/ 56 w 63"/>
                <a:gd name="T5" fmla="*/ 9 h 63"/>
                <a:gd name="T6" fmla="*/ 55 w 63"/>
                <a:gd name="T7" fmla="*/ 8 h 63"/>
                <a:gd name="T8" fmla="*/ 55 w 63"/>
                <a:gd name="T9" fmla="*/ 7 h 63"/>
                <a:gd name="T10" fmla="*/ 55 w 63"/>
                <a:gd name="T11" fmla="*/ 7 h 63"/>
                <a:gd name="T12" fmla="*/ 54 w 63"/>
                <a:gd name="T13" fmla="*/ 7 h 63"/>
                <a:gd name="T14" fmla="*/ 54 w 63"/>
                <a:gd name="T15" fmla="*/ 6 h 63"/>
                <a:gd name="T16" fmla="*/ 32 w 63"/>
                <a:gd name="T17" fmla="*/ 0 h 63"/>
                <a:gd name="T18" fmla="*/ 9 w 63"/>
                <a:gd name="T19" fmla="*/ 14 h 63"/>
                <a:gd name="T20" fmla="*/ 11 w 63"/>
                <a:gd name="T21" fmla="*/ 53 h 63"/>
                <a:gd name="T22" fmla="*/ 11 w 63"/>
                <a:gd name="T23" fmla="*/ 53 h 63"/>
                <a:gd name="T24" fmla="*/ 11 w 63"/>
                <a:gd name="T25" fmla="*/ 53 h 63"/>
                <a:gd name="T26" fmla="*/ 11 w 63"/>
                <a:gd name="T27" fmla="*/ 53 h 63"/>
                <a:gd name="T28" fmla="*/ 11 w 63"/>
                <a:gd name="T29" fmla="*/ 53 h 63"/>
                <a:gd name="T30" fmla="*/ 51 w 63"/>
                <a:gd name="T31" fmla="*/ 53 h 63"/>
                <a:gd name="T32" fmla="*/ 63 w 63"/>
                <a:gd name="T33" fmla="*/ 30 h 63"/>
                <a:gd name="T34" fmla="*/ 43 w 63"/>
                <a:gd name="T35" fmla="*/ 41 h 63"/>
                <a:gd name="T36" fmla="*/ 26 w 63"/>
                <a:gd name="T37" fmla="*/ 50 h 63"/>
                <a:gd name="T38" fmla="*/ 17 w 63"/>
                <a:gd name="T39" fmla="*/ 47 h 63"/>
                <a:gd name="T40" fmla="*/ 16 w 63"/>
                <a:gd name="T41" fmla="*/ 46 h 63"/>
                <a:gd name="T42" fmla="*/ 13 w 63"/>
                <a:gd name="T43" fmla="*/ 38 h 63"/>
                <a:gd name="T44" fmla="*/ 22 w 63"/>
                <a:gd name="T45" fmla="*/ 19 h 63"/>
                <a:gd name="T46" fmla="*/ 48 w 63"/>
                <a:gd name="T47" fmla="*/ 12 h 63"/>
                <a:gd name="T48" fmla="*/ 50 w 63"/>
                <a:gd name="T49" fmla="*/ 12 h 63"/>
                <a:gd name="T50" fmla="*/ 43 w 63"/>
                <a:gd name="T51" fmla="*/ 4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3" h="63">
                  <a:moveTo>
                    <a:pt x="63" y="30"/>
                  </a:moveTo>
                  <a:cubicBezTo>
                    <a:pt x="63" y="30"/>
                    <a:pt x="63" y="30"/>
                    <a:pt x="63" y="30"/>
                  </a:cubicBezTo>
                  <a:cubicBezTo>
                    <a:pt x="63" y="21"/>
                    <a:pt x="62" y="14"/>
                    <a:pt x="56" y="9"/>
                  </a:cubicBezTo>
                  <a:cubicBezTo>
                    <a:pt x="55" y="8"/>
                    <a:pt x="55" y="8"/>
                    <a:pt x="55" y="8"/>
                  </a:cubicBezTo>
                  <a:cubicBezTo>
                    <a:pt x="55" y="7"/>
                    <a:pt x="55" y="7"/>
                    <a:pt x="55" y="7"/>
                  </a:cubicBezTo>
                  <a:cubicBezTo>
                    <a:pt x="55" y="7"/>
                    <a:pt x="55" y="7"/>
                    <a:pt x="55" y="7"/>
                  </a:cubicBezTo>
                  <a:cubicBezTo>
                    <a:pt x="54" y="7"/>
                    <a:pt x="54" y="7"/>
                    <a:pt x="54" y="7"/>
                  </a:cubicBezTo>
                  <a:cubicBezTo>
                    <a:pt x="54" y="6"/>
                    <a:pt x="54" y="6"/>
                    <a:pt x="54" y="6"/>
                  </a:cubicBezTo>
                  <a:cubicBezTo>
                    <a:pt x="48" y="1"/>
                    <a:pt x="40" y="0"/>
                    <a:pt x="32" y="0"/>
                  </a:cubicBezTo>
                  <a:cubicBezTo>
                    <a:pt x="23" y="1"/>
                    <a:pt x="15" y="6"/>
                    <a:pt x="9" y="14"/>
                  </a:cubicBezTo>
                  <a:cubicBezTo>
                    <a:pt x="0" y="26"/>
                    <a:pt x="0" y="41"/>
                    <a:pt x="11" y="53"/>
                  </a:cubicBezTo>
                  <a:cubicBezTo>
                    <a:pt x="11" y="53"/>
                    <a:pt x="11" y="53"/>
                    <a:pt x="11" y="53"/>
                  </a:cubicBezTo>
                  <a:cubicBezTo>
                    <a:pt x="11" y="53"/>
                    <a:pt x="11" y="53"/>
                    <a:pt x="11" y="53"/>
                  </a:cubicBezTo>
                  <a:cubicBezTo>
                    <a:pt x="11" y="53"/>
                    <a:pt x="11" y="53"/>
                    <a:pt x="11" y="53"/>
                  </a:cubicBezTo>
                  <a:cubicBezTo>
                    <a:pt x="11" y="53"/>
                    <a:pt x="11" y="53"/>
                    <a:pt x="11" y="53"/>
                  </a:cubicBezTo>
                  <a:cubicBezTo>
                    <a:pt x="24" y="63"/>
                    <a:pt x="39" y="62"/>
                    <a:pt x="51" y="53"/>
                  </a:cubicBezTo>
                  <a:cubicBezTo>
                    <a:pt x="58" y="47"/>
                    <a:pt x="62" y="38"/>
                    <a:pt x="63" y="30"/>
                  </a:cubicBezTo>
                  <a:moveTo>
                    <a:pt x="43" y="41"/>
                  </a:moveTo>
                  <a:cubicBezTo>
                    <a:pt x="42" y="43"/>
                    <a:pt x="34" y="50"/>
                    <a:pt x="26" y="50"/>
                  </a:cubicBezTo>
                  <a:cubicBezTo>
                    <a:pt x="23" y="50"/>
                    <a:pt x="20" y="49"/>
                    <a:pt x="17" y="47"/>
                  </a:cubicBezTo>
                  <a:cubicBezTo>
                    <a:pt x="16" y="46"/>
                    <a:pt x="16" y="46"/>
                    <a:pt x="16" y="46"/>
                  </a:cubicBezTo>
                  <a:cubicBezTo>
                    <a:pt x="14" y="44"/>
                    <a:pt x="13" y="41"/>
                    <a:pt x="13" y="38"/>
                  </a:cubicBezTo>
                  <a:cubicBezTo>
                    <a:pt x="12" y="32"/>
                    <a:pt x="18" y="23"/>
                    <a:pt x="22" y="19"/>
                  </a:cubicBezTo>
                  <a:cubicBezTo>
                    <a:pt x="26" y="16"/>
                    <a:pt x="38" y="3"/>
                    <a:pt x="48" y="12"/>
                  </a:cubicBezTo>
                  <a:cubicBezTo>
                    <a:pt x="50" y="12"/>
                    <a:pt x="50" y="12"/>
                    <a:pt x="50" y="12"/>
                  </a:cubicBezTo>
                  <a:cubicBezTo>
                    <a:pt x="59" y="22"/>
                    <a:pt x="46" y="38"/>
                    <a:pt x="43" y="4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44" name="Freeform 43"/>
            <p:cNvSpPr/>
            <p:nvPr/>
          </p:nvSpPr>
          <p:spPr bwMode="auto">
            <a:xfrm>
              <a:off x="7762876" y="4924425"/>
              <a:ext cx="20638" cy="38100"/>
            </a:xfrm>
            <a:custGeom>
              <a:avLst/>
              <a:gdLst>
                <a:gd name="T0" fmla="*/ 0 w 13"/>
                <a:gd name="T1" fmla="*/ 23 h 24"/>
                <a:gd name="T2" fmla="*/ 8 w 13"/>
                <a:gd name="T3" fmla="*/ 24 h 24"/>
                <a:gd name="T4" fmla="*/ 8 w 13"/>
                <a:gd name="T5" fmla="*/ 24 h 24"/>
                <a:gd name="T6" fmla="*/ 7 w 13"/>
                <a:gd name="T7" fmla="*/ 22 h 24"/>
                <a:gd name="T8" fmla="*/ 11 w 13"/>
                <a:gd name="T9" fmla="*/ 3 h 24"/>
                <a:gd name="T10" fmla="*/ 12 w 13"/>
                <a:gd name="T11" fmla="*/ 3 h 24"/>
                <a:gd name="T12" fmla="*/ 13 w 13"/>
                <a:gd name="T13" fmla="*/ 1 h 24"/>
                <a:gd name="T14" fmla="*/ 5 w 13"/>
                <a:gd name="T15" fmla="*/ 0 h 24"/>
                <a:gd name="T16" fmla="*/ 5 w 13"/>
                <a:gd name="T17" fmla="*/ 1 h 24"/>
                <a:gd name="T18" fmla="*/ 6 w 13"/>
                <a:gd name="T19" fmla="*/ 2 h 24"/>
                <a:gd name="T20" fmla="*/ 3 w 13"/>
                <a:gd name="T21" fmla="*/ 21 h 24"/>
                <a:gd name="T22" fmla="*/ 1 w 13"/>
                <a:gd name="T23" fmla="*/ 22 h 24"/>
                <a:gd name="T24" fmla="*/ 0 w 13"/>
                <a:gd name="T2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24">
                  <a:moveTo>
                    <a:pt x="0" y="23"/>
                  </a:moveTo>
                  <a:lnTo>
                    <a:pt x="8" y="24"/>
                  </a:lnTo>
                  <a:lnTo>
                    <a:pt x="8" y="24"/>
                  </a:lnTo>
                  <a:lnTo>
                    <a:pt x="7" y="22"/>
                  </a:lnTo>
                  <a:lnTo>
                    <a:pt x="11" y="3"/>
                  </a:lnTo>
                  <a:lnTo>
                    <a:pt x="12" y="3"/>
                  </a:lnTo>
                  <a:lnTo>
                    <a:pt x="13" y="1"/>
                  </a:lnTo>
                  <a:lnTo>
                    <a:pt x="5" y="0"/>
                  </a:lnTo>
                  <a:lnTo>
                    <a:pt x="5" y="1"/>
                  </a:lnTo>
                  <a:lnTo>
                    <a:pt x="6" y="2"/>
                  </a:lnTo>
                  <a:lnTo>
                    <a:pt x="3" y="21"/>
                  </a:lnTo>
                  <a:lnTo>
                    <a:pt x="1" y="22"/>
                  </a:lnTo>
                  <a:lnTo>
                    <a:pt x="0" y="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45" name="Freeform 44"/>
            <p:cNvSpPr/>
            <p:nvPr/>
          </p:nvSpPr>
          <p:spPr bwMode="auto">
            <a:xfrm>
              <a:off x="7824788" y="4922838"/>
              <a:ext cx="42863" cy="42863"/>
            </a:xfrm>
            <a:custGeom>
              <a:avLst/>
              <a:gdLst>
                <a:gd name="T0" fmla="*/ 59 w 66"/>
                <a:gd name="T1" fmla="*/ 37 h 66"/>
                <a:gd name="T2" fmla="*/ 62 w 66"/>
                <a:gd name="T3" fmla="*/ 37 h 66"/>
                <a:gd name="T4" fmla="*/ 66 w 66"/>
                <a:gd name="T5" fmla="*/ 50 h 66"/>
                <a:gd name="T6" fmla="*/ 46 w 66"/>
                <a:gd name="T7" fmla="*/ 62 h 66"/>
                <a:gd name="T8" fmla="*/ 8 w 66"/>
                <a:gd name="T9" fmla="*/ 40 h 66"/>
                <a:gd name="T10" fmla="*/ 33 w 66"/>
                <a:gd name="T11" fmla="*/ 2 h 66"/>
                <a:gd name="T12" fmla="*/ 48 w 66"/>
                <a:gd name="T13" fmla="*/ 0 h 66"/>
                <a:gd name="T14" fmla="*/ 52 w 66"/>
                <a:gd name="T15" fmla="*/ 12 h 66"/>
                <a:gd name="T16" fmla="*/ 49 w 66"/>
                <a:gd name="T17" fmla="*/ 14 h 66"/>
                <a:gd name="T18" fmla="*/ 32 w 66"/>
                <a:gd name="T19" fmla="*/ 9 h 66"/>
                <a:gd name="T20" fmla="*/ 19 w 66"/>
                <a:gd name="T21" fmla="*/ 32 h 66"/>
                <a:gd name="T22" fmla="*/ 48 w 66"/>
                <a:gd name="T23" fmla="*/ 25 h 66"/>
                <a:gd name="T24" fmla="*/ 50 w 66"/>
                <a:gd name="T25" fmla="*/ 20 h 66"/>
                <a:gd name="T26" fmla="*/ 53 w 66"/>
                <a:gd name="T27" fmla="*/ 19 h 66"/>
                <a:gd name="T28" fmla="*/ 57 w 66"/>
                <a:gd name="T29" fmla="*/ 32 h 66"/>
                <a:gd name="T30" fmla="*/ 54 w 66"/>
                <a:gd name="T31" fmla="*/ 33 h 66"/>
                <a:gd name="T32" fmla="*/ 51 w 66"/>
                <a:gd name="T33" fmla="*/ 31 h 66"/>
                <a:gd name="T34" fmla="*/ 22 w 66"/>
                <a:gd name="T35" fmla="*/ 38 h 66"/>
                <a:gd name="T36" fmla="*/ 45 w 66"/>
                <a:gd name="T37" fmla="*/ 55 h 66"/>
                <a:gd name="T38" fmla="*/ 59 w 66"/>
                <a:gd name="T39" fmla="*/ 3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66">
                  <a:moveTo>
                    <a:pt x="59" y="37"/>
                  </a:moveTo>
                  <a:cubicBezTo>
                    <a:pt x="62" y="37"/>
                    <a:pt x="62" y="37"/>
                    <a:pt x="62" y="37"/>
                  </a:cubicBezTo>
                  <a:cubicBezTo>
                    <a:pt x="66" y="50"/>
                    <a:pt x="66" y="50"/>
                    <a:pt x="66" y="50"/>
                  </a:cubicBezTo>
                  <a:cubicBezTo>
                    <a:pt x="60" y="57"/>
                    <a:pt x="55" y="60"/>
                    <a:pt x="46" y="62"/>
                  </a:cubicBezTo>
                  <a:cubicBezTo>
                    <a:pt x="29" y="66"/>
                    <a:pt x="13" y="62"/>
                    <a:pt x="8" y="40"/>
                  </a:cubicBezTo>
                  <a:cubicBezTo>
                    <a:pt x="0" y="16"/>
                    <a:pt x="16" y="7"/>
                    <a:pt x="33" y="2"/>
                  </a:cubicBezTo>
                  <a:cubicBezTo>
                    <a:pt x="39" y="0"/>
                    <a:pt x="43" y="0"/>
                    <a:pt x="48" y="0"/>
                  </a:cubicBezTo>
                  <a:cubicBezTo>
                    <a:pt x="52" y="12"/>
                    <a:pt x="52" y="12"/>
                    <a:pt x="52" y="12"/>
                  </a:cubicBezTo>
                  <a:cubicBezTo>
                    <a:pt x="49" y="14"/>
                    <a:pt x="49" y="14"/>
                    <a:pt x="49" y="14"/>
                  </a:cubicBezTo>
                  <a:cubicBezTo>
                    <a:pt x="45" y="9"/>
                    <a:pt x="38" y="7"/>
                    <a:pt x="32" y="9"/>
                  </a:cubicBezTo>
                  <a:cubicBezTo>
                    <a:pt x="22" y="11"/>
                    <a:pt x="16" y="22"/>
                    <a:pt x="19" y="32"/>
                  </a:cubicBezTo>
                  <a:cubicBezTo>
                    <a:pt x="48" y="25"/>
                    <a:pt x="48" y="25"/>
                    <a:pt x="48" y="25"/>
                  </a:cubicBezTo>
                  <a:cubicBezTo>
                    <a:pt x="50" y="20"/>
                    <a:pt x="50" y="20"/>
                    <a:pt x="50" y="20"/>
                  </a:cubicBezTo>
                  <a:cubicBezTo>
                    <a:pt x="53" y="19"/>
                    <a:pt x="53" y="19"/>
                    <a:pt x="53" y="19"/>
                  </a:cubicBezTo>
                  <a:cubicBezTo>
                    <a:pt x="57" y="32"/>
                    <a:pt x="57" y="32"/>
                    <a:pt x="57" y="32"/>
                  </a:cubicBezTo>
                  <a:cubicBezTo>
                    <a:pt x="54" y="33"/>
                    <a:pt x="54" y="33"/>
                    <a:pt x="54" y="33"/>
                  </a:cubicBezTo>
                  <a:cubicBezTo>
                    <a:pt x="51" y="31"/>
                    <a:pt x="51" y="31"/>
                    <a:pt x="51" y="31"/>
                  </a:cubicBezTo>
                  <a:cubicBezTo>
                    <a:pt x="22" y="38"/>
                    <a:pt x="22" y="38"/>
                    <a:pt x="22" y="38"/>
                  </a:cubicBezTo>
                  <a:cubicBezTo>
                    <a:pt x="23" y="49"/>
                    <a:pt x="34" y="57"/>
                    <a:pt x="45" y="55"/>
                  </a:cubicBezTo>
                  <a:cubicBezTo>
                    <a:pt x="52" y="53"/>
                    <a:pt x="60" y="46"/>
                    <a:pt x="59" y="3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46" name="Freeform 45"/>
            <p:cNvSpPr/>
            <p:nvPr/>
          </p:nvSpPr>
          <p:spPr bwMode="auto">
            <a:xfrm>
              <a:off x="7642226" y="4854575"/>
              <a:ext cx="50800" cy="49213"/>
            </a:xfrm>
            <a:custGeom>
              <a:avLst/>
              <a:gdLst>
                <a:gd name="T0" fmla="*/ 29 w 32"/>
                <a:gd name="T1" fmla="*/ 11 h 31"/>
                <a:gd name="T2" fmla="*/ 28 w 32"/>
                <a:gd name="T3" fmla="*/ 12 h 31"/>
                <a:gd name="T4" fmla="*/ 28 w 32"/>
                <a:gd name="T5" fmla="*/ 13 h 31"/>
                <a:gd name="T6" fmla="*/ 18 w 32"/>
                <a:gd name="T7" fmla="*/ 23 h 31"/>
                <a:gd name="T8" fmla="*/ 22 w 32"/>
                <a:gd name="T9" fmla="*/ 3 h 31"/>
                <a:gd name="T10" fmla="*/ 19 w 32"/>
                <a:gd name="T11" fmla="*/ 0 h 31"/>
                <a:gd name="T12" fmla="*/ 19 w 32"/>
                <a:gd name="T13" fmla="*/ 1 h 31"/>
                <a:gd name="T14" fmla="*/ 18 w 32"/>
                <a:gd name="T15" fmla="*/ 2 h 31"/>
                <a:gd name="T16" fmla="*/ 3 w 32"/>
                <a:gd name="T17" fmla="*/ 13 h 31"/>
                <a:gd name="T18" fmla="*/ 1 w 32"/>
                <a:gd name="T19" fmla="*/ 12 h 31"/>
                <a:gd name="T20" fmla="*/ 0 w 32"/>
                <a:gd name="T21" fmla="*/ 13 h 31"/>
                <a:gd name="T22" fmla="*/ 4 w 32"/>
                <a:gd name="T23" fmla="*/ 18 h 31"/>
                <a:gd name="T24" fmla="*/ 5 w 32"/>
                <a:gd name="T25" fmla="*/ 17 h 31"/>
                <a:gd name="T26" fmla="*/ 5 w 32"/>
                <a:gd name="T27" fmla="*/ 15 h 31"/>
                <a:gd name="T28" fmla="*/ 17 w 32"/>
                <a:gd name="T29" fmla="*/ 8 h 31"/>
                <a:gd name="T30" fmla="*/ 12 w 32"/>
                <a:gd name="T31" fmla="*/ 28 h 31"/>
                <a:gd name="T32" fmla="*/ 14 w 32"/>
                <a:gd name="T33" fmla="*/ 31 h 31"/>
                <a:gd name="T34" fmla="*/ 30 w 32"/>
                <a:gd name="T35" fmla="*/ 16 h 31"/>
                <a:gd name="T36" fmla="*/ 31 w 32"/>
                <a:gd name="T37" fmla="*/ 15 h 31"/>
                <a:gd name="T38" fmla="*/ 32 w 32"/>
                <a:gd name="T39" fmla="*/ 15 h 31"/>
                <a:gd name="T40" fmla="*/ 29 w 32"/>
                <a:gd name="T41"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31">
                  <a:moveTo>
                    <a:pt x="29" y="11"/>
                  </a:moveTo>
                  <a:lnTo>
                    <a:pt x="28" y="12"/>
                  </a:lnTo>
                  <a:lnTo>
                    <a:pt x="28" y="13"/>
                  </a:lnTo>
                  <a:lnTo>
                    <a:pt x="18" y="23"/>
                  </a:lnTo>
                  <a:lnTo>
                    <a:pt x="22" y="3"/>
                  </a:lnTo>
                  <a:lnTo>
                    <a:pt x="19" y="0"/>
                  </a:lnTo>
                  <a:lnTo>
                    <a:pt x="19" y="1"/>
                  </a:lnTo>
                  <a:lnTo>
                    <a:pt x="18" y="2"/>
                  </a:lnTo>
                  <a:lnTo>
                    <a:pt x="3" y="13"/>
                  </a:lnTo>
                  <a:lnTo>
                    <a:pt x="1" y="12"/>
                  </a:lnTo>
                  <a:lnTo>
                    <a:pt x="0" y="13"/>
                  </a:lnTo>
                  <a:lnTo>
                    <a:pt x="4" y="18"/>
                  </a:lnTo>
                  <a:lnTo>
                    <a:pt x="5" y="17"/>
                  </a:lnTo>
                  <a:lnTo>
                    <a:pt x="5" y="15"/>
                  </a:lnTo>
                  <a:lnTo>
                    <a:pt x="17" y="8"/>
                  </a:lnTo>
                  <a:lnTo>
                    <a:pt x="12" y="28"/>
                  </a:lnTo>
                  <a:lnTo>
                    <a:pt x="14" y="31"/>
                  </a:lnTo>
                  <a:lnTo>
                    <a:pt x="30" y="16"/>
                  </a:lnTo>
                  <a:lnTo>
                    <a:pt x="31" y="15"/>
                  </a:lnTo>
                  <a:lnTo>
                    <a:pt x="32" y="15"/>
                  </a:lnTo>
                  <a:lnTo>
                    <a:pt x="29"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47" name="Freeform 46"/>
            <p:cNvSpPr/>
            <p:nvPr/>
          </p:nvSpPr>
          <p:spPr bwMode="auto">
            <a:xfrm>
              <a:off x="7786688" y="4927600"/>
              <a:ext cx="36513" cy="38100"/>
            </a:xfrm>
            <a:custGeom>
              <a:avLst/>
              <a:gdLst>
                <a:gd name="T0" fmla="*/ 17 w 23"/>
                <a:gd name="T1" fmla="*/ 1 h 24"/>
                <a:gd name="T2" fmla="*/ 17 w 23"/>
                <a:gd name="T3" fmla="*/ 2 h 24"/>
                <a:gd name="T4" fmla="*/ 18 w 23"/>
                <a:gd name="T5" fmla="*/ 3 h 24"/>
                <a:gd name="T6" fmla="*/ 19 w 23"/>
                <a:gd name="T7" fmla="*/ 17 h 24"/>
                <a:gd name="T8" fmla="*/ 6 w 23"/>
                <a:gd name="T9" fmla="*/ 0 h 24"/>
                <a:gd name="T10" fmla="*/ 2 w 23"/>
                <a:gd name="T11" fmla="*/ 0 h 24"/>
                <a:gd name="T12" fmla="*/ 2 w 23"/>
                <a:gd name="T13" fmla="*/ 1 h 24"/>
                <a:gd name="T14" fmla="*/ 3 w 23"/>
                <a:gd name="T15" fmla="*/ 2 h 24"/>
                <a:gd name="T16" fmla="*/ 1 w 23"/>
                <a:gd name="T17" fmla="*/ 22 h 24"/>
                <a:gd name="T18" fmla="*/ 0 w 23"/>
                <a:gd name="T19" fmla="*/ 22 h 24"/>
                <a:gd name="T20" fmla="*/ 0 w 23"/>
                <a:gd name="T21" fmla="*/ 24 h 24"/>
                <a:gd name="T22" fmla="*/ 6 w 23"/>
                <a:gd name="T23" fmla="*/ 24 h 24"/>
                <a:gd name="T24" fmla="*/ 6 w 23"/>
                <a:gd name="T25" fmla="*/ 22 h 24"/>
                <a:gd name="T26" fmla="*/ 5 w 23"/>
                <a:gd name="T27" fmla="*/ 21 h 24"/>
                <a:gd name="T28" fmla="*/ 6 w 23"/>
                <a:gd name="T29" fmla="*/ 8 h 24"/>
                <a:gd name="T30" fmla="*/ 20 w 23"/>
                <a:gd name="T31" fmla="*/ 24 h 24"/>
                <a:gd name="T32" fmla="*/ 23 w 23"/>
                <a:gd name="T33" fmla="*/ 24 h 24"/>
                <a:gd name="T34" fmla="*/ 21 w 23"/>
                <a:gd name="T35" fmla="*/ 3 h 24"/>
                <a:gd name="T36" fmla="*/ 22 w 23"/>
                <a:gd name="T37" fmla="*/ 2 h 24"/>
                <a:gd name="T38" fmla="*/ 22 w 23"/>
                <a:gd name="T39" fmla="*/ 1 h 24"/>
                <a:gd name="T40" fmla="*/ 17 w 23"/>
                <a:gd name="T41"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24">
                  <a:moveTo>
                    <a:pt x="17" y="1"/>
                  </a:moveTo>
                  <a:lnTo>
                    <a:pt x="17" y="2"/>
                  </a:lnTo>
                  <a:lnTo>
                    <a:pt x="18" y="3"/>
                  </a:lnTo>
                  <a:lnTo>
                    <a:pt x="19" y="17"/>
                  </a:lnTo>
                  <a:lnTo>
                    <a:pt x="6" y="0"/>
                  </a:lnTo>
                  <a:lnTo>
                    <a:pt x="2" y="0"/>
                  </a:lnTo>
                  <a:lnTo>
                    <a:pt x="2" y="1"/>
                  </a:lnTo>
                  <a:lnTo>
                    <a:pt x="3" y="2"/>
                  </a:lnTo>
                  <a:lnTo>
                    <a:pt x="1" y="22"/>
                  </a:lnTo>
                  <a:lnTo>
                    <a:pt x="0" y="22"/>
                  </a:lnTo>
                  <a:lnTo>
                    <a:pt x="0" y="24"/>
                  </a:lnTo>
                  <a:lnTo>
                    <a:pt x="6" y="24"/>
                  </a:lnTo>
                  <a:lnTo>
                    <a:pt x="6" y="22"/>
                  </a:lnTo>
                  <a:lnTo>
                    <a:pt x="5" y="21"/>
                  </a:lnTo>
                  <a:lnTo>
                    <a:pt x="6" y="8"/>
                  </a:lnTo>
                  <a:lnTo>
                    <a:pt x="20" y="24"/>
                  </a:lnTo>
                  <a:lnTo>
                    <a:pt x="23" y="24"/>
                  </a:lnTo>
                  <a:lnTo>
                    <a:pt x="21" y="3"/>
                  </a:lnTo>
                  <a:lnTo>
                    <a:pt x="22" y="2"/>
                  </a:lnTo>
                  <a:lnTo>
                    <a:pt x="22" y="1"/>
                  </a:lnTo>
                  <a:lnTo>
                    <a:pt x="17"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48" name="Freeform 47"/>
            <p:cNvSpPr/>
            <p:nvPr/>
          </p:nvSpPr>
          <p:spPr bwMode="auto">
            <a:xfrm>
              <a:off x="7705726" y="4906963"/>
              <a:ext cx="52388" cy="50800"/>
            </a:xfrm>
            <a:custGeom>
              <a:avLst/>
              <a:gdLst>
                <a:gd name="T0" fmla="*/ 0 w 33"/>
                <a:gd name="T1" fmla="*/ 19 h 32"/>
                <a:gd name="T2" fmla="*/ 1 w 33"/>
                <a:gd name="T3" fmla="*/ 17 h 32"/>
                <a:gd name="T4" fmla="*/ 3 w 33"/>
                <a:gd name="T5" fmla="*/ 17 h 32"/>
                <a:gd name="T6" fmla="*/ 15 w 33"/>
                <a:gd name="T7" fmla="*/ 3 h 32"/>
                <a:gd name="T8" fmla="*/ 15 w 33"/>
                <a:gd name="T9" fmla="*/ 1 h 32"/>
                <a:gd name="T10" fmla="*/ 16 w 33"/>
                <a:gd name="T11" fmla="*/ 0 h 32"/>
                <a:gd name="T12" fmla="*/ 20 w 33"/>
                <a:gd name="T13" fmla="*/ 2 h 32"/>
                <a:gd name="T14" fmla="*/ 19 w 33"/>
                <a:gd name="T15" fmla="*/ 17 h 32"/>
                <a:gd name="T16" fmla="*/ 27 w 33"/>
                <a:gd name="T17" fmla="*/ 7 h 32"/>
                <a:gd name="T18" fmla="*/ 27 w 33"/>
                <a:gd name="T19" fmla="*/ 6 h 32"/>
                <a:gd name="T20" fmla="*/ 28 w 33"/>
                <a:gd name="T21" fmla="*/ 6 h 32"/>
                <a:gd name="T22" fmla="*/ 33 w 33"/>
                <a:gd name="T23" fmla="*/ 8 h 32"/>
                <a:gd name="T24" fmla="*/ 33 w 33"/>
                <a:gd name="T25" fmla="*/ 9 h 32"/>
                <a:gd name="T26" fmla="*/ 32 w 33"/>
                <a:gd name="T27" fmla="*/ 10 h 32"/>
                <a:gd name="T28" fmla="*/ 30 w 33"/>
                <a:gd name="T29" fmla="*/ 30 h 32"/>
                <a:gd name="T30" fmla="*/ 31 w 33"/>
                <a:gd name="T31" fmla="*/ 31 h 32"/>
                <a:gd name="T32" fmla="*/ 31 w 33"/>
                <a:gd name="T33" fmla="*/ 32 h 32"/>
                <a:gd name="T34" fmla="*/ 24 w 33"/>
                <a:gd name="T35" fmla="*/ 29 h 32"/>
                <a:gd name="T36" fmla="*/ 24 w 33"/>
                <a:gd name="T37" fmla="*/ 28 h 32"/>
                <a:gd name="T38" fmla="*/ 25 w 33"/>
                <a:gd name="T39" fmla="*/ 28 h 32"/>
                <a:gd name="T40" fmla="*/ 27 w 33"/>
                <a:gd name="T41" fmla="*/ 12 h 32"/>
                <a:gd name="T42" fmla="*/ 15 w 33"/>
                <a:gd name="T43" fmla="*/ 27 h 32"/>
                <a:gd name="T44" fmla="*/ 13 w 33"/>
                <a:gd name="T45" fmla="*/ 26 h 32"/>
                <a:gd name="T46" fmla="*/ 15 w 33"/>
                <a:gd name="T47" fmla="*/ 8 h 32"/>
                <a:gd name="T48" fmla="*/ 5 w 33"/>
                <a:gd name="T49" fmla="*/ 19 h 32"/>
                <a:gd name="T50" fmla="*/ 6 w 33"/>
                <a:gd name="T51" fmla="*/ 21 h 32"/>
                <a:gd name="T52" fmla="*/ 5 w 33"/>
                <a:gd name="T53" fmla="*/ 22 h 32"/>
                <a:gd name="T54" fmla="*/ 0 w 33"/>
                <a:gd name="T55" fmla="*/ 1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 h="32">
                  <a:moveTo>
                    <a:pt x="0" y="19"/>
                  </a:moveTo>
                  <a:lnTo>
                    <a:pt x="1" y="17"/>
                  </a:lnTo>
                  <a:lnTo>
                    <a:pt x="3" y="17"/>
                  </a:lnTo>
                  <a:lnTo>
                    <a:pt x="15" y="3"/>
                  </a:lnTo>
                  <a:lnTo>
                    <a:pt x="15" y="1"/>
                  </a:lnTo>
                  <a:lnTo>
                    <a:pt x="16" y="0"/>
                  </a:lnTo>
                  <a:lnTo>
                    <a:pt x="20" y="2"/>
                  </a:lnTo>
                  <a:lnTo>
                    <a:pt x="19" y="17"/>
                  </a:lnTo>
                  <a:lnTo>
                    <a:pt x="27" y="7"/>
                  </a:lnTo>
                  <a:lnTo>
                    <a:pt x="27" y="6"/>
                  </a:lnTo>
                  <a:lnTo>
                    <a:pt x="28" y="6"/>
                  </a:lnTo>
                  <a:lnTo>
                    <a:pt x="33" y="8"/>
                  </a:lnTo>
                  <a:lnTo>
                    <a:pt x="33" y="9"/>
                  </a:lnTo>
                  <a:lnTo>
                    <a:pt x="32" y="10"/>
                  </a:lnTo>
                  <a:lnTo>
                    <a:pt x="30" y="30"/>
                  </a:lnTo>
                  <a:lnTo>
                    <a:pt x="31" y="31"/>
                  </a:lnTo>
                  <a:lnTo>
                    <a:pt x="31" y="32"/>
                  </a:lnTo>
                  <a:lnTo>
                    <a:pt x="24" y="29"/>
                  </a:lnTo>
                  <a:lnTo>
                    <a:pt x="24" y="28"/>
                  </a:lnTo>
                  <a:lnTo>
                    <a:pt x="25" y="28"/>
                  </a:lnTo>
                  <a:lnTo>
                    <a:pt x="27" y="12"/>
                  </a:lnTo>
                  <a:lnTo>
                    <a:pt x="15" y="27"/>
                  </a:lnTo>
                  <a:lnTo>
                    <a:pt x="13" y="26"/>
                  </a:lnTo>
                  <a:lnTo>
                    <a:pt x="15" y="8"/>
                  </a:lnTo>
                  <a:lnTo>
                    <a:pt x="5" y="19"/>
                  </a:lnTo>
                  <a:lnTo>
                    <a:pt x="6" y="21"/>
                  </a:lnTo>
                  <a:lnTo>
                    <a:pt x="5" y="22"/>
                  </a:lnTo>
                  <a:lnTo>
                    <a:pt x="0" y="1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49" name="Freeform 48"/>
            <p:cNvSpPr/>
            <p:nvPr/>
          </p:nvSpPr>
          <p:spPr bwMode="auto">
            <a:xfrm>
              <a:off x="7908926" y="4879975"/>
              <a:ext cx="46038" cy="46038"/>
            </a:xfrm>
            <a:custGeom>
              <a:avLst/>
              <a:gdLst>
                <a:gd name="T0" fmla="*/ 62 w 73"/>
                <a:gd name="T1" fmla="*/ 26 h 72"/>
                <a:gd name="T2" fmla="*/ 64 w 73"/>
                <a:gd name="T3" fmla="*/ 25 h 72"/>
                <a:gd name="T4" fmla="*/ 73 w 73"/>
                <a:gd name="T5" fmla="*/ 35 h 72"/>
                <a:gd name="T6" fmla="*/ 62 w 73"/>
                <a:gd name="T7" fmla="*/ 55 h 72"/>
                <a:gd name="T8" fmla="*/ 17 w 73"/>
                <a:gd name="T9" fmla="*/ 55 h 72"/>
                <a:gd name="T10" fmla="*/ 22 w 73"/>
                <a:gd name="T11" fmla="*/ 9 h 72"/>
                <a:gd name="T12" fmla="*/ 34 w 73"/>
                <a:gd name="T13" fmla="*/ 0 h 72"/>
                <a:gd name="T14" fmla="*/ 43 w 73"/>
                <a:gd name="T15" fmla="*/ 9 h 72"/>
                <a:gd name="T16" fmla="*/ 42 w 73"/>
                <a:gd name="T17" fmla="*/ 12 h 72"/>
                <a:gd name="T18" fmla="*/ 24 w 73"/>
                <a:gd name="T19" fmla="*/ 16 h 72"/>
                <a:gd name="T20" fmla="*/ 24 w 73"/>
                <a:gd name="T21" fmla="*/ 41 h 72"/>
                <a:gd name="T22" fmla="*/ 47 w 73"/>
                <a:gd name="T23" fmla="*/ 22 h 72"/>
                <a:gd name="T24" fmla="*/ 46 w 73"/>
                <a:gd name="T25" fmla="*/ 17 h 72"/>
                <a:gd name="T26" fmla="*/ 48 w 73"/>
                <a:gd name="T27" fmla="*/ 14 h 72"/>
                <a:gd name="T28" fmla="*/ 57 w 73"/>
                <a:gd name="T29" fmla="*/ 24 h 72"/>
                <a:gd name="T30" fmla="*/ 55 w 73"/>
                <a:gd name="T31" fmla="*/ 26 h 72"/>
                <a:gd name="T32" fmla="*/ 52 w 73"/>
                <a:gd name="T33" fmla="*/ 26 h 72"/>
                <a:gd name="T34" fmla="*/ 29 w 73"/>
                <a:gd name="T35" fmla="*/ 46 h 72"/>
                <a:gd name="T36" fmla="*/ 57 w 73"/>
                <a:gd name="T37" fmla="*/ 50 h 72"/>
                <a:gd name="T38" fmla="*/ 62 w 73"/>
                <a:gd name="T39" fmla="*/ 2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3" h="72">
                  <a:moveTo>
                    <a:pt x="62" y="26"/>
                  </a:moveTo>
                  <a:cubicBezTo>
                    <a:pt x="64" y="25"/>
                    <a:pt x="64" y="25"/>
                    <a:pt x="64" y="25"/>
                  </a:cubicBezTo>
                  <a:cubicBezTo>
                    <a:pt x="73" y="35"/>
                    <a:pt x="73" y="35"/>
                    <a:pt x="73" y="35"/>
                  </a:cubicBezTo>
                  <a:cubicBezTo>
                    <a:pt x="72" y="44"/>
                    <a:pt x="69" y="49"/>
                    <a:pt x="62" y="55"/>
                  </a:cubicBezTo>
                  <a:cubicBezTo>
                    <a:pt x="48" y="68"/>
                    <a:pt x="32" y="72"/>
                    <a:pt x="17" y="55"/>
                  </a:cubicBezTo>
                  <a:cubicBezTo>
                    <a:pt x="0" y="37"/>
                    <a:pt x="8" y="22"/>
                    <a:pt x="22" y="9"/>
                  </a:cubicBezTo>
                  <a:cubicBezTo>
                    <a:pt x="26" y="5"/>
                    <a:pt x="29" y="3"/>
                    <a:pt x="34" y="0"/>
                  </a:cubicBezTo>
                  <a:cubicBezTo>
                    <a:pt x="43" y="9"/>
                    <a:pt x="43" y="9"/>
                    <a:pt x="43" y="9"/>
                  </a:cubicBezTo>
                  <a:cubicBezTo>
                    <a:pt x="42" y="12"/>
                    <a:pt x="42" y="12"/>
                    <a:pt x="42" y="12"/>
                  </a:cubicBezTo>
                  <a:cubicBezTo>
                    <a:pt x="35" y="10"/>
                    <a:pt x="29" y="11"/>
                    <a:pt x="24" y="16"/>
                  </a:cubicBezTo>
                  <a:cubicBezTo>
                    <a:pt x="16" y="22"/>
                    <a:pt x="17" y="35"/>
                    <a:pt x="24" y="41"/>
                  </a:cubicBezTo>
                  <a:cubicBezTo>
                    <a:pt x="47" y="22"/>
                    <a:pt x="47" y="22"/>
                    <a:pt x="47" y="22"/>
                  </a:cubicBezTo>
                  <a:cubicBezTo>
                    <a:pt x="46" y="17"/>
                    <a:pt x="46" y="17"/>
                    <a:pt x="46" y="17"/>
                  </a:cubicBezTo>
                  <a:cubicBezTo>
                    <a:pt x="48" y="14"/>
                    <a:pt x="48" y="14"/>
                    <a:pt x="48" y="14"/>
                  </a:cubicBezTo>
                  <a:cubicBezTo>
                    <a:pt x="57" y="24"/>
                    <a:pt x="57" y="24"/>
                    <a:pt x="57" y="24"/>
                  </a:cubicBezTo>
                  <a:cubicBezTo>
                    <a:pt x="55" y="26"/>
                    <a:pt x="55" y="26"/>
                    <a:pt x="55" y="26"/>
                  </a:cubicBezTo>
                  <a:cubicBezTo>
                    <a:pt x="52" y="26"/>
                    <a:pt x="52" y="26"/>
                    <a:pt x="52" y="26"/>
                  </a:cubicBezTo>
                  <a:cubicBezTo>
                    <a:pt x="29" y="46"/>
                    <a:pt x="29" y="46"/>
                    <a:pt x="29" y="46"/>
                  </a:cubicBezTo>
                  <a:cubicBezTo>
                    <a:pt x="35" y="56"/>
                    <a:pt x="49" y="58"/>
                    <a:pt x="57" y="50"/>
                  </a:cubicBezTo>
                  <a:cubicBezTo>
                    <a:pt x="63" y="45"/>
                    <a:pt x="66" y="34"/>
                    <a:pt x="62" y="26"/>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50" name="Freeform 49"/>
            <p:cNvSpPr/>
            <p:nvPr/>
          </p:nvSpPr>
          <p:spPr bwMode="auto">
            <a:xfrm>
              <a:off x="7970838" y="4703763"/>
              <a:ext cx="41275" cy="41275"/>
            </a:xfrm>
            <a:custGeom>
              <a:avLst/>
              <a:gdLst>
                <a:gd name="T0" fmla="*/ 37 w 67"/>
                <a:gd name="T1" fmla="*/ 5 h 65"/>
                <a:gd name="T2" fmla="*/ 37 w 67"/>
                <a:gd name="T3" fmla="*/ 3 h 65"/>
                <a:gd name="T4" fmla="*/ 50 w 67"/>
                <a:gd name="T5" fmla="*/ 0 h 65"/>
                <a:gd name="T6" fmla="*/ 63 w 67"/>
                <a:gd name="T7" fmla="*/ 19 h 65"/>
                <a:gd name="T8" fmla="*/ 41 w 67"/>
                <a:gd name="T9" fmla="*/ 58 h 65"/>
                <a:gd name="T10" fmla="*/ 2 w 67"/>
                <a:gd name="T11" fmla="*/ 32 h 65"/>
                <a:gd name="T12" fmla="*/ 0 w 67"/>
                <a:gd name="T13" fmla="*/ 18 h 65"/>
                <a:gd name="T14" fmla="*/ 12 w 67"/>
                <a:gd name="T15" fmla="*/ 15 h 65"/>
                <a:gd name="T16" fmla="*/ 14 w 67"/>
                <a:gd name="T17" fmla="*/ 17 h 65"/>
                <a:gd name="T18" fmla="*/ 9 w 67"/>
                <a:gd name="T19" fmla="*/ 34 h 65"/>
                <a:gd name="T20" fmla="*/ 31 w 67"/>
                <a:gd name="T21" fmla="*/ 46 h 65"/>
                <a:gd name="T22" fmla="*/ 25 w 67"/>
                <a:gd name="T23" fmla="*/ 17 h 65"/>
                <a:gd name="T24" fmla="*/ 20 w 67"/>
                <a:gd name="T25" fmla="*/ 15 h 65"/>
                <a:gd name="T26" fmla="*/ 19 w 67"/>
                <a:gd name="T27" fmla="*/ 12 h 65"/>
                <a:gd name="T28" fmla="*/ 33 w 67"/>
                <a:gd name="T29" fmla="*/ 9 h 65"/>
                <a:gd name="T30" fmla="*/ 33 w 67"/>
                <a:gd name="T31" fmla="*/ 11 h 65"/>
                <a:gd name="T32" fmla="*/ 31 w 67"/>
                <a:gd name="T33" fmla="*/ 15 h 65"/>
                <a:gd name="T34" fmla="*/ 39 w 67"/>
                <a:gd name="T35" fmla="*/ 43 h 65"/>
                <a:gd name="T36" fmla="*/ 56 w 67"/>
                <a:gd name="T37" fmla="*/ 21 h 65"/>
                <a:gd name="T38" fmla="*/ 37 w 67"/>
                <a:gd name="T39" fmla="*/ 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 h="65">
                  <a:moveTo>
                    <a:pt x="37" y="5"/>
                  </a:moveTo>
                  <a:cubicBezTo>
                    <a:pt x="37" y="3"/>
                    <a:pt x="37" y="3"/>
                    <a:pt x="37" y="3"/>
                  </a:cubicBezTo>
                  <a:cubicBezTo>
                    <a:pt x="50" y="0"/>
                    <a:pt x="50" y="0"/>
                    <a:pt x="50" y="0"/>
                  </a:cubicBezTo>
                  <a:cubicBezTo>
                    <a:pt x="57" y="6"/>
                    <a:pt x="61" y="11"/>
                    <a:pt x="63" y="19"/>
                  </a:cubicBezTo>
                  <a:cubicBezTo>
                    <a:pt x="67" y="37"/>
                    <a:pt x="63" y="52"/>
                    <a:pt x="41" y="58"/>
                  </a:cubicBezTo>
                  <a:cubicBezTo>
                    <a:pt x="17" y="65"/>
                    <a:pt x="7" y="50"/>
                    <a:pt x="2" y="32"/>
                  </a:cubicBezTo>
                  <a:cubicBezTo>
                    <a:pt x="0" y="27"/>
                    <a:pt x="0" y="23"/>
                    <a:pt x="0" y="18"/>
                  </a:cubicBezTo>
                  <a:cubicBezTo>
                    <a:pt x="12" y="15"/>
                    <a:pt x="12" y="15"/>
                    <a:pt x="12" y="15"/>
                  </a:cubicBezTo>
                  <a:cubicBezTo>
                    <a:pt x="14" y="17"/>
                    <a:pt x="14" y="17"/>
                    <a:pt x="14" y="17"/>
                  </a:cubicBezTo>
                  <a:cubicBezTo>
                    <a:pt x="9" y="21"/>
                    <a:pt x="7" y="28"/>
                    <a:pt x="9" y="34"/>
                  </a:cubicBezTo>
                  <a:cubicBezTo>
                    <a:pt x="11" y="44"/>
                    <a:pt x="22" y="50"/>
                    <a:pt x="31" y="46"/>
                  </a:cubicBezTo>
                  <a:cubicBezTo>
                    <a:pt x="25" y="17"/>
                    <a:pt x="25" y="17"/>
                    <a:pt x="25" y="17"/>
                  </a:cubicBezTo>
                  <a:cubicBezTo>
                    <a:pt x="20" y="15"/>
                    <a:pt x="20" y="15"/>
                    <a:pt x="20" y="15"/>
                  </a:cubicBezTo>
                  <a:cubicBezTo>
                    <a:pt x="19" y="12"/>
                    <a:pt x="19" y="12"/>
                    <a:pt x="19" y="12"/>
                  </a:cubicBezTo>
                  <a:cubicBezTo>
                    <a:pt x="33" y="9"/>
                    <a:pt x="33" y="9"/>
                    <a:pt x="33" y="9"/>
                  </a:cubicBezTo>
                  <a:cubicBezTo>
                    <a:pt x="33" y="11"/>
                    <a:pt x="33" y="11"/>
                    <a:pt x="33" y="11"/>
                  </a:cubicBezTo>
                  <a:cubicBezTo>
                    <a:pt x="31" y="15"/>
                    <a:pt x="31" y="15"/>
                    <a:pt x="31" y="15"/>
                  </a:cubicBezTo>
                  <a:cubicBezTo>
                    <a:pt x="39" y="43"/>
                    <a:pt x="39" y="43"/>
                    <a:pt x="39" y="43"/>
                  </a:cubicBezTo>
                  <a:cubicBezTo>
                    <a:pt x="50" y="43"/>
                    <a:pt x="58" y="32"/>
                    <a:pt x="56" y="21"/>
                  </a:cubicBezTo>
                  <a:cubicBezTo>
                    <a:pt x="54" y="13"/>
                    <a:pt x="46" y="6"/>
                    <a:pt x="37" y="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51" name="Freeform 50"/>
            <p:cNvSpPr>
              <a:spLocks noEditPoints="1"/>
            </p:cNvSpPr>
            <p:nvPr/>
          </p:nvSpPr>
          <p:spPr bwMode="auto">
            <a:xfrm>
              <a:off x="7954963" y="4657725"/>
              <a:ext cx="47625" cy="50800"/>
            </a:xfrm>
            <a:custGeom>
              <a:avLst/>
              <a:gdLst>
                <a:gd name="T0" fmla="*/ 67 w 73"/>
                <a:gd name="T1" fmla="*/ 40 h 80"/>
                <a:gd name="T2" fmla="*/ 52 w 73"/>
                <a:gd name="T3" fmla="*/ 48 h 80"/>
                <a:gd name="T4" fmla="*/ 54 w 73"/>
                <a:gd name="T5" fmla="*/ 17 h 80"/>
                <a:gd name="T6" fmla="*/ 41 w 73"/>
                <a:gd name="T7" fmla="*/ 0 h 80"/>
                <a:gd name="T8" fmla="*/ 39 w 73"/>
                <a:gd name="T9" fmla="*/ 1 h 80"/>
                <a:gd name="T10" fmla="*/ 43 w 73"/>
                <a:gd name="T11" fmla="*/ 11 h 80"/>
                <a:gd name="T12" fmla="*/ 43 w 73"/>
                <a:gd name="T13" fmla="*/ 31 h 80"/>
                <a:gd name="T14" fmla="*/ 19 w 73"/>
                <a:gd name="T15" fmla="*/ 23 h 80"/>
                <a:gd name="T16" fmla="*/ 5 w 73"/>
                <a:gd name="T17" fmla="*/ 51 h 80"/>
                <a:gd name="T18" fmla="*/ 18 w 73"/>
                <a:gd name="T19" fmla="*/ 80 h 80"/>
                <a:gd name="T20" fmla="*/ 22 w 73"/>
                <a:gd name="T21" fmla="*/ 78 h 80"/>
                <a:gd name="T22" fmla="*/ 23 w 73"/>
                <a:gd name="T23" fmla="*/ 75 h 80"/>
                <a:gd name="T24" fmla="*/ 68 w 73"/>
                <a:gd name="T25" fmla="*/ 52 h 80"/>
                <a:gd name="T26" fmla="*/ 71 w 73"/>
                <a:gd name="T27" fmla="*/ 54 h 80"/>
                <a:gd name="T28" fmla="*/ 73 w 73"/>
                <a:gd name="T29" fmla="*/ 54 h 80"/>
                <a:gd name="T30" fmla="*/ 67 w 73"/>
                <a:gd name="T31" fmla="*/ 40 h 80"/>
                <a:gd name="T32" fmla="*/ 17 w 73"/>
                <a:gd name="T33" fmla="*/ 66 h 80"/>
                <a:gd name="T34" fmla="*/ 23 w 73"/>
                <a:gd name="T35" fmla="*/ 33 h 80"/>
                <a:gd name="T36" fmla="*/ 45 w 73"/>
                <a:gd name="T37" fmla="*/ 51 h 80"/>
                <a:gd name="T38" fmla="*/ 17 w 73"/>
                <a:gd name="T39" fmla="*/ 6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3" h="80">
                  <a:moveTo>
                    <a:pt x="67" y="40"/>
                  </a:moveTo>
                  <a:cubicBezTo>
                    <a:pt x="52" y="48"/>
                    <a:pt x="52" y="48"/>
                    <a:pt x="52" y="48"/>
                  </a:cubicBezTo>
                  <a:cubicBezTo>
                    <a:pt x="52" y="36"/>
                    <a:pt x="55" y="24"/>
                    <a:pt x="54" y="17"/>
                  </a:cubicBezTo>
                  <a:cubicBezTo>
                    <a:pt x="51" y="8"/>
                    <a:pt x="49" y="6"/>
                    <a:pt x="41" y="0"/>
                  </a:cubicBezTo>
                  <a:cubicBezTo>
                    <a:pt x="39" y="1"/>
                    <a:pt x="39" y="1"/>
                    <a:pt x="39" y="1"/>
                  </a:cubicBezTo>
                  <a:cubicBezTo>
                    <a:pt x="41" y="5"/>
                    <a:pt x="42" y="5"/>
                    <a:pt x="43" y="11"/>
                  </a:cubicBezTo>
                  <a:cubicBezTo>
                    <a:pt x="46" y="18"/>
                    <a:pt x="45" y="23"/>
                    <a:pt x="43" y="31"/>
                  </a:cubicBezTo>
                  <a:cubicBezTo>
                    <a:pt x="39" y="23"/>
                    <a:pt x="29" y="20"/>
                    <a:pt x="19" y="23"/>
                  </a:cubicBezTo>
                  <a:cubicBezTo>
                    <a:pt x="7" y="26"/>
                    <a:pt x="0" y="39"/>
                    <a:pt x="5" y="51"/>
                  </a:cubicBezTo>
                  <a:cubicBezTo>
                    <a:pt x="18" y="80"/>
                    <a:pt x="18" y="80"/>
                    <a:pt x="18" y="80"/>
                  </a:cubicBezTo>
                  <a:cubicBezTo>
                    <a:pt x="22" y="78"/>
                    <a:pt x="22" y="78"/>
                    <a:pt x="22" y="78"/>
                  </a:cubicBezTo>
                  <a:cubicBezTo>
                    <a:pt x="23" y="75"/>
                    <a:pt x="23" y="75"/>
                    <a:pt x="23" y="75"/>
                  </a:cubicBezTo>
                  <a:cubicBezTo>
                    <a:pt x="68" y="52"/>
                    <a:pt x="68" y="52"/>
                    <a:pt x="68" y="52"/>
                  </a:cubicBezTo>
                  <a:cubicBezTo>
                    <a:pt x="71" y="54"/>
                    <a:pt x="71" y="54"/>
                    <a:pt x="71" y="54"/>
                  </a:cubicBezTo>
                  <a:cubicBezTo>
                    <a:pt x="73" y="54"/>
                    <a:pt x="73" y="54"/>
                    <a:pt x="73" y="54"/>
                  </a:cubicBezTo>
                  <a:lnTo>
                    <a:pt x="67" y="40"/>
                  </a:lnTo>
                  <a:close/>
                  <a:moveTo>
                    <a:pt x="17" y="66"/>
                  </a:moveTo>
                  <a:cubicBezTo>
                    <a:pt x="11" y="54"/>
                    <a:pt x="8" y="37"/>
                    <a:pt x="23" y="33"/>
                  </a:cubicBezTo>
                  <a:cubicBezTo>
                    <a:pt x="36" y="30"/>
                    <a:pt x="44" y="42"/>
                    <a:pt x="45" y="51"/>
                  </a:cubicBezTo>
                  <a:lnTo>
                    <a:pt x="17" y="6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52" name="Freeform 51"/>
            <p:cNvSpPr/>
            <p:nvPr/>
          </p:nvSpPr>
          <p:spPr bwMode="auto">
            <a:xfrm>
              <a:off x="7975601" y="4741863"/>
              <a:ext cx="39688" cy="44450"/>
            </a:xfrm>
            <a:custGeom>
              <a:avLst/>
              <a:gdLst>
                <a:gd name="T0" fmla="*/ 3 w 64"/>
                <a:gd name="T1" fmla="*/ 59 h 68"/>
                <a:gd name="T2" fmla="*/ 4 w 64"/>
                <a:gd name="T3" fmla="*/ 13 h 68"/>
                <a:gd name="T4" fmla="*/ 0 w 64"/>
                <a:gd name="T5" fmla="*/ 0 h 68"/>
                <a:gd name="T6" fmla="*/ 16 w 64"/>
                <a:gd name="T7" fmla="*/ 10 h 68"/>
                <a:gd name="T8" fmla="*/ 12 w 64"/>
                <a:gd name="T9" fmla="*/ 12 h 68"/>
                <a:gd name="T10" fmla="*/ 10 w 64"/>
                <a:gd name="T11" fmla="*/ 31 h 68"/>
                <a:gd name="T12" fmla="*/ 61 w 64"/>
                <a:gd name="T13" fmla="*/ 30 h 68"/>
                <a:gd name="T14" fmla="*/ 62 w 64"/>
                <a:gd name="T15" fmla="*/ 28 h 68"/>
                <a:gd name="T16" fmla="*/ 64 w 64"/>
                <a:gd name="T17" fmla="*/ 28 h 68"/>
                <a:gd name="T18" fmla="*/ 64 w 64"/>
                <a:gd name="T19" fmla="*/ 46 h 68"/>
                <a:gd name="T20" fmla="*/ 63 w 64"/>
                <a:gd name="T21" fmla="*/ 46 h 68"/>
                <a:gd name="T22" fmla="*/ 61 w 64"/>
                <a:gd name="T23" fmla="*/ 42 h 68"/>
                <a:gd name="T24" fmla="*/ 10 w 64"/>
                <a:gd name="T25" fmla="*/ 43 h 68"/>
                <a:gd name="T26" fmla="*/ 11 w 64"/>
                <a:gd name="T27" fmla="*/ 57 h 68"/>
                <a:gd name="T28" fmla="*/ 14 w 64"/>
                <a:gd name="T29" fmla="*/ 59 h 68"/>
                <a:gd name="T30" fmla="*/ 1 w 64"/>
                <a:gd name="T31" fmla="*/ 68 h 68"/>
                <a:gd name="T32" fmla="*/ 3 w 64"/>
                <a:gd name="T33" fmla="*/ 5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68">
                  <a:moveTo>
                    <a:pt x="3" y="59"/>
                  </a:moveTo>
                  <a:cubicBezTo>
                    <a:pt x="4" y="13"/>
                    <a:pt x="4" y="13"/>
                    <a:pt x="4" y="13"/>
                  </a:cubicBezTo>
                  <a:cubicBezTo>
                    <a:pt x="0" y="0"/>
                    <a:pt x="0" y="0"/>
                    <a:pt x="0" y="0"/>
                  </a:cubicBezTo>
                  <a:cubicBezTo>
                    <a:pt x="16" y="10"/>
                    <a:pt x="16" y="10"/>
                    <a:pt x="16" y="10"/>
                  </a:cubicBezTo>
                  <a:cubicBezTo>
                    <a:pt x="14" y="11"/>
                    <a:pt x="13" y="11"/>
                    <a:pt x="12" y="12"/>
                  </a:cubicBezTo>
                  <a:cubicBezTo>
                    <a:pt x="10" y="14"/>
                    <a:pt x="10" y="20"/>
                    <a:pt x="10" y="31"/>
                  </a:cubicBezTo>
                  <a:cubicBezTo>
                    <a:pt x="61" y="30"/>
                    <a:pt x="61" y="30"/>
                    <a:pt x="61" y="30"/>
                  </a:cubicBezTo>
                  <a:cubicBezTo>
                    <a:pt x="62" y="28"/>
                    <a:pt x="62" y="28"/>
                    <a:pt x="62" y="28"/>
                  </a:cubicBezTo>
                  <a:cubicBezTo>
                    <a:pt x="64" y="28"/>
                    <a:pt x="64" y="28"/>
                    <a:pt x="64" y="28"/>
                  </a:cubicBezTo>
                  <a:cubicBezTo>
                    <a:pt x="64" y="46"/>
                    <a:pt x="64" y="46"/>
                    <a:pt x="64" y="46"/>
                  </a:cubicBezTo>
                  <a:cubicBezTo>
                    <a:pt x="63" y="46"/>
                    <a:pt x="63" y="46"/>
                    <a:pt x="63" y="46"/>
                  </a:cubicBezTo>
                  <a:cubicBezTo>
                    <a:pt x="61" y="42"/>
                    <a:pt x="61" y="42"/>
                    <a:pt x="61" y="42"/>
                  </a:cubicBezTo>
                  <a:cubicBezTo>
                    <a:pt x="10" y="43"/>
                    <a:pt x="10" y="43"/>
                    <a:pt x="10" y="43"/>
                  </a:cubicBezTo>
                  <a:cubicBezTo>
                    <a:pt x="10" y="48"/>
                    <a:pt x="10" y="56"/>
                    <a:pt x="11" y="57"/>
                  </a:cubicBezTo>
                  <a:cubicBezTo>
                    <a:pt x="12" y="58"/>
                    <a:pt x="13" y="59"/>
                    <a:pt x="14" y="59"/>
                  </a:cubicBezTo>
                  <a:cubicBezTo>
                    <a:pt x="1" y="68"/>
                    <a:pt x="1" y="68"/>
                    <a:pt x="1" y="68"/>
                  </a:cubicBezTo>
                  <a:lnTo>
                    <a:pt x="3" y="5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53" name="Freeform 52"/>
            <p:cNvSpPr/>
            <p:nvPr/>
          </p:nvSpPr>
          <p:spPr bwMode="auto">
            <a:xfrm>
              <a:off x="7974013" y="4789488"/>
              <a:ext cx="39688" cy="17463"/>
            </a:xfrm>
            <a:custGeom>
              <a:avLst/>
              <a:gdLst>
                <a:gd name="T0" fmla="*/ 24 w 25"/>
                <a:gd name="T1" fmla="*/ 11 h 11"/>
                <a:gd name="T2" fmla="*/ 25 w 25"/>
                <a:gd name="T3" fmla="*/ 3 h 11"/>
                <a:gd name="T4" fmla="*/ 24 w 25"/>
                <a:gd name="T5" fmla="*/ 3 h 11"/>
                <a:gd name="T6" fmla="*/ 23 w 25"/>
                <a:gd name="T7" fmla="*/ 4 h 11"/>
                <a:gd name="T8" fmla="*/ 3 w 25"/>
                <a:gd name="T9" fmla="*/ 1 h 11"/>
                <a:gd name="T10" fmla="*/ 3 w 25"/>
                <a:gd name="T11" fmla="*/ 0 h 11"/>
                <a:gd name="T12" fmla="*/ 1 w 25"/>
                <a:gd name="T13" fmla="*/ 0 h 11"/>
                <a:gd name="T14" fmla="*/ 0 w 25"/>
                <a:gd name="T15" fmla="*/ 7 h 11"/>
                <a:gd name="T16" fmla="*/ 1 w 25"/>
                <a:gd name="T17" fmla="*/ 7 h 11"/>
                <a:gd name="T18" fmla="*/ 3 w 25"/>
                <a:gd name="T19" fmla="*/ 6 h 11"/>
                <a:gd name="T20" fmla="*/ 22 w 25"/>
                <a:gd name="T21" fmla="*/ 9 h 11"/>
                <a:gd name="T22" fmla="*/ 23 w 25"/>
                <a:gd name="T23" fmla="*/ 11 h 11"/>
                <a:gd name="T24" fmla="*/ 24 w 25"/>
                <a:gd name="T2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11">
                  <a:moveTo>
                    <a:pt x="24" y="11"/>
                  </a:moveTo>
                  <a:lnTo>
                    <a:pt x="25" y="3"/>
                  </a:lnTo>
                  <a:lnTo>
                    <a:pt x="24" y="3"/>
                  </a:lnTo>
                  <a:lnTo>
                    <a:pt x="23" y="4"/>
                  </a:lnTo>
                  <a:lnTo>
                    <a:pt x="3" y="1"/>
                  </a:lnTo>
                  <a:lnTo>
                    <a:pt x="3" y="0"/>
                  </a:lnTo>
                  <a:lnTo>
                    <a:pt x="1" y="0"/>
                  </a:lnTo>
                  <a:lnTo>
                    <a:pt x="0" y="7"/>
                  </a:lnTo>
                  <a:lnTo>
                    <a:pt x="1" y="7"/>
                  </a:lnTo>
                  <a:lnTo>
                    <a:pt x="3" y="6"/>
                  </a:lnTo>
                  <a:lnTo>
                    <a:pt x="22" y="9"/>
                  </a:lnTo>
                  <a:lnTo>
                    <a:pt x="23" y="11"/>
                  </a:lnTo>
                  <a:lnTo>
                    <a:pt x="2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54" name="Freeform 53"/>
            <p:cNvSpPr/>
            <p:nvPr/>
          </p:nvSpPr>
          <p:spPr bwMode="auto">
            <a:xfrm>
              <a:off x="7962901" y="4805363"/>
              <a:ext cx="44450" cy="42863"/>
            </a:xfrm>
            <a:custGeom>
              <a:avLst/>
              <a:gdLst>
                <a:gd name="T0" fmla="*/ 54 w 70"/>
                <a:gd name="T1" fmla="*/ 13 h 67"/>
                <a:gd name="T2" fmla="*/ 56 w 70"/>
                <a:gd name="T3" fmla="*/ 11 h 67"/>
                <a:gd name="T4" fmla="*/ 68 w 70"/>
                <a:gd name="T5" fmla="*/ 16 h 67"/>
                <a:gd name="T6" fmla="*/ 66 w 70"/>
                <a:gd name="T7" fmla="*/ 41 h 67"/>
                <a:gd name="T8" fmla="*/ 22 w 70"/>
                <a:gd name="T9" fmla="*/ 58 h 67"/>
                <a:gd name="T10" fmla="*/ 10 w 70"/>
                <a:gd name="T11" fmla="*/ 13 h 67"/>
                <a:gd name="T12" fmla="*/ 17 w 70"/>
                <a:gd name="T13" fmla="*/ 0 h 67"/>
                <a:gd name="T14" fmla="*/ 30 w 70"/>
                <a:gd name="T15" fmla="*/ 5 h 67"/>
                <a:gd name="T16" fmla="*/ 29 w 70"/>
                <a:gd name="T17" fmla="*/ 8 h 67"/>
                <a:gd name="T18" fmla="*/ 15 w 70"/>
                <a:gd name="T19" fmla="*/ 17 h 67"/>
                <a:gd name="T20" fmla="*/ 26 w 70"/>
                <a:gd name="T21" fmla="*/ 42 h 67"/>
                <a:gd name="T22" fmla="*/ 59 w 70"/>
                <a:gd name="T23" fmla="*/ 36 h 67"/>
                <a:gd name="T24" fmla="*/ 54 w 70"/>
                <a:gd name="T25" fmla="*/ 1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67">
                  <a:moveTo>
                    <a:pt x="54" y="13"/>
                  </a:moveTo>
                  <a:cubicBezTo>
                    <a:pt x="56" y="11"/>
                    <a:pt x="56" y="11"/>
                    <a:pt x="56" y="11"/>
                  </a:cubicBezTo>
                  <a:cubicBezTo>
                    <a:pt x="68" y="16"/>
                    <a:pt x="68" y="16"/>
                    <a:pt x="68" y="16"/>
                  </a:cubicBezTo>
                  <a:cubicBezTo>
                    <a:pt x="70" y="25"/>
                    <a:pt x="70" y="32"/>
                    <a:pt x="66" y="41"/>
                  </a:cubicBezTo>
                  <a:cubicBezTo>
                    <a:pt x="57" y="57"/>
                    <a:pt x="45" y="67"/>
                    <a:pt x="22" y="58"/>
                  </a:cubicBezTo>
                  <a:cubicBezTo>
                    <a:pt x="0" y="48"/>
                    <a:pt x="3" y="30"/>
                    <a:pt x="10" y="13"/>
                  </a:cubicBezTo>
                  <a:cubicBezTo>
                    <a:pt x="12" y="8"/>
                    <a:pt x="14" y="5"/>
                    <a:pt x="17" y="0"/>
                  </a:cubicBezTo>
                  <a:cubicBezTo>
                    <a:pt x="30" y="5"/>
                    <a:pt x="30" y="5"/>
                    <a:pt x="30" y="5"/>
                  </a:cubicBezTo>
                  <a:cubicBezTo>
                    <a:pt x="29" y="8"/>
                    <a:pt x="29" y="8"/>
                    <a:pt x="29" y="8"/>
                  </a:cubicBezTo>
                  <a:cubicBezTo>
                    <a:pt x="23" y="8"/>
                    <a:pt x="18" y="12"/>
                    <a:pt x="15" y="17"/>
                  </a:cubicBezTo>
                  <a:cubicBezTo>
                    <a:pt x="10" y="27"/>
                    <a:pt x="17" y="35"/>
                    <a:pt x="26" y="42"/>
                  </a:cubicBezTo>
                  <a:cubicBezTo>
                    <a:pt x="35" y="49"/>
                    <a:pt x="54" y="46"/>
                    <a:pt x="59" y="36"/>
                  </a:cubicBezTo>
                  <a:cubicBezTo>
                    <a:pt x="62" y="29"/>
                    <a:pt x="60" y="20"/>
                    <a:pt x="54" y="1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55" name="Freeform 54"/>
            <p:cNvSpPr/>
            <p:nvPr/>
          </p:nvSpPr>
          <p:spPr bwMode="auto">
            <a:xfrm>
              <a:off x="7953376" y="4840288"/>
              <a:ext cx="39688" cy="28575"/>
            </a:xfrm>
            <a:custGeom>
              <a:avLst/>
              <a:gdLst>
                <a:gd name="T0" fmla="*/ 21 w 25"/>
                <a:gd name="T1" fmla="*/ 18 h 18"/>
                <a:gd name="T2" fmla="*/ 25 w 25"/>
                <a:gd name="T3" fmla="*/ 11 h 18"/>
                <a:gd name="T4" fmla="*/ 25 w 25"/>
                <a:gd name="T5" fmla="*/ 11 h 18"/>
                <a:gd name="T6" fmla="*/ 23 w 25"/>
                <a:gd name="T7" fmla="*/ 12 h 18"/>
                <a:gd name="T8" fmla="*/ 4 w 25"/>
                <a:gd name="T9" fmla="*/ 2 h 18"/>
                <a:gd name="T10" fmla="*/ 5 w 25"/>
                <a:gd name="T11" fmla="*/ 1 h 18"/>
                <a:gd name="T12" fmla="*/ 3 w 25"/>
                <a:gd name="T13" fmla="*/ 0 h 18"/>
                <a:gd name="T14" fmla="*/ 0 w 25"/>
                <a:gd name="T15" fmla="*/ 7 h 18"/>
                <a:gd name="T16" fmla="*/ 1 w 25"/>
                <a:gd name="T17" fmla="*/ 8 h 18"/>
                <a:gd name="T18" fmla="*/ 3 w 25"/>
                <a:gd name="T19" fmla="*/ 6 h 18"/>
                <a:gd name="T20" fmla="*/ 20 w 25"/>
                <a:gd name="T21" fmla="*/ 16 h 18"/>
                <a:gd name="T22" fmla="*/ 20 w 25"/>
                <a:gd name="T23" fmla="*/ 18 h 18"/>
                <a:gd name="T24" fmla="*/ 21 w 25"/>
                <a:gd name="T2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18">
                  <a:moveTo>
                    <a:pt x="21" y="18"/>
                  </a:moveTo>
                  <a:lnTo>
                    <a:pt x="25" y="11"/>
                  </a:lnTo>
                  <a:lnTo>
                    <a:pt x="25" y="11"/>
                  </a:lnTo>
                  <a:lnTo>
                    <a:pt x="23" y="12"/>
                  </a:lnTo>
                  <a:lnTo>
                    <a:pt x="4" y="2"/>
                  </a:lnTo>
                  <a:lnTo>
                    <a:pt x="5" y="1"/>
                  </a:lnTo>
                  <a:lnTo>
                    <a:pt x="3" y="0"/>
                  </a:lnTo>
                  <a:lnTo>
                    <a:pt x="0" y="7"/>
                  </a:lnTo>
                  <a:lnTo>
                    <a:pt x="1" y="8"/>
                  </a:lnTo>
                  <a:lnTo>
                    <a:pt x="3" y="6"/>
                  </a:lnTo>
                  <a:lnTo>
                    <a:pt x="20" y="16"/>
                  </a:lnTo>
                  <a:lnTo>
                    <a:pt x="20" y="18"/>
                  </a:lnTo>
                  <a:lnTo>
                    <a:pt x="21" y="1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56" name="Freeform 55"/>
            <p:cNvSpPr/>
            <p:nvPr/>
          </p:nvSpPr>
          <p:spPr bwMode="auto">
            <a:xfrm>
              <a:off x="7935913" y="4864100"/>
              <a:ext cx="47625" cy="34925"/>
            </a:xfrm>
            <a:custGeom>
              <a:avLst/>
              <a:gdLst>
                <a:gd name="T0" fmla="*/ 46 w 76"/>
                <a:gd name="T1" fmla="*/ 55 h 55"/>
                <a:gd name="T2" fmla="*/ 76 w 76"/>
                <a:gd name="T3" fmla="*/ 21 h 55"/>
                <a:gd name="T4" fmla="*/ 69 w 76"/>
                <a:gd name="T5" fmla="*/ 5 h 55"/>
                <a:gd name="T6" fmla="*/ 65 w 76"/>
                <a:gd name="T7" fmla="*/ 10 h 55"/>
                <a:gd name="T8" fmla="*/ 66 w 76"/>
                <a:gd name="T9" fmla="*/ 20 h 55"/>
                <a:gd name="T10" fmla="*/ 53 w 76"/>
                <a:gd name="T11" fmla="*/ 38 h 55"/>
                <a:gd name="T12" fmla="*/ 15 w 76"/>
                <a:gd name="T13" fmla="*/ 7 h 55"/>
                <a:gd name="T14" fmla="*/ 17 w 76"/>
                <a:gd name="T15" fmla="*/ 3 h 55"/>
                <a:gd name="T16" fmla="*/ 13 w 76"/>
                <a:gd name="T17" fmla="*/ 0 h 55"/>
                <a:gd name="T18" fmla="*/ 0 w 76"/>
                <a:gd name="T19" fmla="*/ 17 h 55"/>
                <a:gd name="T20" fmla="*/ 4 w 76"/>
                <a:gd name="T21" fmla="*/ 19 h 55"/>
                <a:gd name="T22" fmla="*/ 8 w 76"/>
                <a:gd name="T23" fmla="*/ 17 h 55"/>
                <a:gd name="T24" fmla="*/ 45 w 76"/>
                <a:gd name="T25" fmla="*/ 48 h 55"/>
                <a:gd name="T26" fmla="*/ 45 w 76"/>
                <a:gd name="T27" fmla="*/ 53 h 55"/>
                <a:gd name="T28" fmla="*/ 46 w 76"/>
                <a:gd name="T2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55">
                  <a:moveTo>
                    <a:pt x="46" y="55"/>
                  </a:moveTo>
                  <a:cubicBezTo>
                    <a:pt x="76" y="21"/>
                    <a:pt x="76" y="21"/>
                    <a:pt x="76" y="21"/>
                  </a:cubicBezTo>
                  <a:cubicBezTo>
                    <a:pt x="69" y="5"/>
                    <a:pt x="69" y="5"/>
                    <a:pt x="69" y="5"/>
                  </a:cubicBezTo>
                  <a:cubicBezTo>
                    <a:pt x="65" y="10"/>
                    <a:pt x="65" y="10"/>
                    <a:pt x="65" y="10"/>
                  </a:cubicBezTo>
                  <a:cubicBezTo>
                    <a:pt x="65" y="10"/>
                    <a:pt x="67" y="16"/>
                    <a:pt x="66" y="20"/>
                  </a:cubicBezTo>
                  <a:cubicBezTo>
                    <a:pt x="65" y="28"/>
                    <a:pt x="53" y="38"/>
                    <a:pt x="53" y="38"/>
                  </a:cubicBezTo>
                  <a:cubicBezTo>
                    <a:pt x="15" y="7"/>
                    <a:pt x="15" y="7"/>
                    <a:pt x="15" y="7"/>
                  </a:cubicBezTo>
                  <a:cubicBezTo>
                    <a:pt x="17" y="3"/>
                    <a:pt x="17" y="3"/>
                    <a:pt x="17" y="3"/>
                  </a:cubicBezTo>
                  <a:cubicBezTo>
                    <a:pt x="13" y="0"/>
                    <a:pt x="13" y="0"/>
                    <a:pt x="13" y="0"/>
                  </a:cubicBezTo>
                  <a:cubicBezTo>
                    <a:pt x="0" y="17"/>
                    <a:pt x="0" y="17"/>
                    <a:pt x="0" y="17"/>
                  </a:cubicBezTo>
                  <a:cubicBezTo>
                    <a:pt x="4" y="19"/>
                    <a:pt x="4" y="19"/>
                    <a:pt x="4" y="19"/>
                  </a:cubicBezTo>
                  <a:cubicBezTo>
                    <a:pt x="8" y="17"/>
                    <a:pt x="8" y="17"/>
                    <a:pt x="8" y="17"/>
                  </a:cubicBezTo>
                  <a:cubicBezTo>
                    <a:pt x="45" y="48"/>
                    <a:pt x="45" y="48"/>
                    <a:pt x="45" y="48"/>
                  </a:cubicBezTo>
                  <a:cubicBezTo>
                    <a:pt x="45" y="53"/>
                    <a:pt x="45" y="53"/>
                    <a:pt x="45" y="53"/>
                  </a:cubicBezTo>
                  <a:lnTo>
                    <a:pt x="46" y="5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57" name="Freeform 56"/>
            <p:cNvSpPr/>
            <p:nvPr/>
          </p:nvSpPr>
          <p:spPr bwMode="auto">
            <a:xfrm>
              <a:off x="7880351" y="4895850"/>
              <a:ext cx="33338" cy="52388"/>
            </a:xfrm>
            <a:custGeom>
              <a:avLst/>
              <a:gdLst>
                <a:gd name="T0" fmla="*/ 29 w 52"/>
                <a:gd name="T1" fmla="*/ 81 h 81"/>
                <a:gd name="T2" fmla="*/ 46 w 52"/>
                <a:gd name="T3" fmla="*/ 73 h 81"/>
                <a:gd name="T4" fmla="*/ 44 w 52"/>
                <a:gd name="T5" fmla="*/ 71 h 81"/>
                <a:gd name="T6" fmla="*/ 40 w 52"/>
                <a:gd name="T7" fmla="*/ 70 h 81"/>
                <a:gd name="T8" fmla="*/ 28 w 52"/>
                <a:gd name="T9" fmla="*/ 47 h 81"/>
                <a:gd name="T10" fmla="*/ 44 w 52"/>
                <a:gd name="T11" fmla="*/ 39 h 81"/>
                <a:gd name="T12" fmla="*/ 52 w 52"/>
                <a:gd name="T13" fmla="*/ 38 h 81"/>
                <a:gd name="T14" fmla="*/ 46 w 52"/>
                <a:gd name="T15" fmla="*/ 27 h 81"/>
                <a:gd name="T16" fmla="*/ 41 w 52"/>
                <a:gd name="T17" fmla="*/ 32 h 81"/>
                <a:gd name="T18" fmla="*/ 25 w 52"/>
                <a:gd name="T19" fmla="*/ 41 h 81"/>
                <a:gd name="T20" fmla="*/ 17 w 52"/>
                <a:gd name="T21" fmla="*/ 24 h 81"/>
                <a:gd name="T22" fmla="*/ 35 w 52"/>
                <a:gd name="T23" fmla="*/ 14 h 81"/>
                <a:gd name="T24" fmla="*/ 42 w 52"/>
                <a:gd name="T25" fmla="*/ 12 h 81"/>
                <a:gd name="T26" fmla="*/ 43 w 52"/>
                <a:gd name="T27" fmla="*/ 7 h 81"/>
                <a:gd name="T28" fmla="*/ 47 w 52"/>
                <a:gd name="T29" fmla="*/ 0 h 81"/>
                <a:gd name="T30" fmla="*/ 0 w 52"/>
                <a:gd name="T31" fmla="*/ 27 h 81"/>
                <a:gd name="T32" fmla="*/ 1 w 52"/>
                <a:gd name="T33" fmla="*/ 31 h 81"/>
                <a:gd name="T34" fmla="*/ 6 w 52"/>
                <a:gd name="T35" fmla="*/ 30 h 81"/>
                <a:gd name="T36" fmla="*/ 28 w 52"/>
                <a:gd name="T37" fmla="*/ 75 h 81"/>
                <a:gd name="T38" fmla="*/ 27 w 52"/>
                <a:gd name="T39" fmla="*/ 79 h 81"/>
                <a:gd name="T40" fmla="*/ 29 w 52"/>
                <a:gd name="T4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81">
                  <a:moveTo>
                    <a:pt x="29" y="81"/>
                  </a:moveTo>
                  <a:cubicBezTo>
                    <a:pt x="46" y="73"/>
                    <a:pt x="46" y="73"/>
                    <a:pt x="46" y="73"/>
                  </a:cubicBezTo>
                  <a:cubicBezTo>
                    <a:pt x="44" y="71"/>
                    <a:pt x="44" y="71"/>
                    <a:pt x="44" y="71"/>
                  </a:cubicBezTo>
                  <a:cubicBezTo>
                    <a:pt x="40" y="70"/>
                    <a:pt x="40" y="70"/>
                    <a:pt x="40" y="70"/>
                  </a:cubicBezTo>
                  <a:cubicBezTo>
                    <a:pt x="28" y="47"/>
                    <a:pt x="28" y="47"/>
                    <a:pt x="28" y="47"/>
                  </a:cubicBezTo>
                  <a:cubicBezTo>
                    <a:pt x="28" y="47"/>
                    <a:pt x="38" y="41"/>
                    <a:pt x="44" y="39"/>
                  </a:cubicBezTo>
                  <a:cubicBezTo>
                    <a:pt x="47" y="38"/>
                    <a:pt x="52" y="38"/>
                    <a:pt x="52" y="38"/>
                  </a:cubicBezTo>
                  <a:cubicBezTo>
                    <a:pt x="46" y="27"/>
                    <a:pt x="46" y="27"/>
                    <a:pt x="46" y="27"/>
                  </a:cubicBezTo>
                  <a:cubicBezTo>
                    <a:pt x="46" y="27"/>
                    <a:pt x="43" y="31"/>
                    <a:pt x="41" y="32"/>
                  </a:cubicBezTo>
                  <a:cubicBezTo>
                    <a:pt x="36" y="37"/>
                    <a:pt x="25" y="41"/>
                    <a:pt x="25" y="41"/>
                  </a:cubicBezTo>
                  <a:cubicBezTo>
                    <a:pt x="17" y="24"/>
                    <a:pt x="17" y="24"/>
                    <a:pt x="17" y="24"/>
                  </a:cubicBezTo>
                  <a:cubicBezTo>
                    <a:pt x="17" y="24"/>
                    <a:pt x="28" y="16"/>
                    <a:pt x="35" y="14"/>
                  </a:cubicBezTo>
                  <a:cubicBezTo>
                    <a:pt x="38" y="13"/>
                    <a:pt x="42" y="12"/>
                    <a:pt x="42" y="12"/>
                  </a:cubicBezTo>
                  <a:cubicBezTo>
                    <a:pt x="42" y="12"/>
                    <a:pt x="43" y="9"/>
                    <a:pt x="43" y="7"/>
                  </a:cubicBezTo>
                  <a:cubicBezTo>
                    <a:pt x="44" y="4"/>
                    <a:pt x="47" y="0"/>
                    <a:pt x="47" y="0"/>
                  </a:cubicBezTo>
                  <a:cubicBezTo>
                    <a:pt x="0" y="27"/>
                    <a:pt x="0" y="27"/>
                    <a:pt x="0" y="27"/>
                  </a:cubicBezTo>
                  <a:cubicBezTo>
                    <a:pt x="1" y="31"/>
                    <a:pt x="1" y="31"/>
                    <a:pt x="1" y="31"/>
                  </a:cubicBezTo>
                  <a:cubicBezTo>
                    <a:pt x="6" y="30"/>
                    <a:pt x="6" y="30"/>
                    <a:pt x="6" y="30"/>
                  </a:cubicBezTo>
                  <a:cubicBezTo>
                    <a:pt x="28" y="75"/>
                    <a:pt x="28" y="75"/>
                    <a:pt x="28" y="75"/>
                  </a:cubicBezTo>
                  <a:cubicBezTo>
                    <a:pt x="27" y="79"/>
                    <a:pt x="27" y="79"/>
                    <a:pt x="27" y="79"/>
                  </a:cubicBezTo>
                  <a:lnTo>
                    <a:pt x="29" y="8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58" name="Freeform 57"/>
            <p:cNvSpPr>
              <a:spLocks noEditPoints="1"/>
            </p:cNvSpPr>
            <p:nvPr/>
          </p:nvSpPr>
          <p:spPr bwMode="auto">
            <a:xfrm>
              <a:off x="7685088" y="4448175"/>
              <a:ext cx="254000" cy="468313"/>
            </a:xfrm>
            <a:custGeom>
              <a:avLst/>
              <a:gdLst>
                <a:gd name="T0" fmla="*/ 334 w 401"/>
                <a:gd name="T1" fmla="*/ 149 h 738"/>
                <a:gd name="T2" fmla="*/ 224 w 401"/>
                <a:gd name="T3" fmla="*/ 31 h 738"/>
                <a:gd name="T4" fmla="*/ 177 w 401"/>
                <a:gd name="T5" fmla="*/ 31 h 738"/>
                <a:gd name="T6" fmla="*/ 67 w 401"/>
                <a:gd name="T7" fmla="*/ 149 h 738"/>
                <a:gd name="T8" fmla="*/ 0 w 401"/>
                <a:gd name="T9" fmla="*/ 273 h 738"/>
                <a:gd name="T10" fmla="*/ 200 w 401"/>
                <a:gd name="T11" fmla="*/ 738 h 738"/>
                <a:gd name="T12" fmla="*/ 401 w 401"/>
                <a:gd name="T13" fmla="*/ 273 h 738"/>
                <a:gd name="T14" fmla="*/ 263 w 401"/>
                <a:gd name="T15" fmla="*/ 199 h 738"/>
                <a:gd name="T16" fmla="*/ 312 w 401"/>
                <a:gd name="T17" fmla="*/ 149 h 738"/>
                <a:gd name="T18" fmla="*/ 224 w 401"/>
                <a:gd name="T19" fmla="*/ 89 h 738"/>
                <a:gd name="T20" fmla="*/ 200 w 401"/>
                <a:gd name="T21" fmla="*/ 199 h 738"/>
                <a:gd name="T22" fmla="*/ 241 w 401"/>
                <a:gd name="T23" fmla="*/ 147 h 738"/>
                <a:gd name="T24" fmla="*/ 200 w 401"/>
                <a:gd name="T25" fmla="*/ 17 h 738"/>
                <a:gd name="T26" fmla="*/ 238 w 401"/>
                <a:gd name="T27" fmla="*/ 61 h 738"/>
                <a:gd name="T28" fmla="*/ 194 w 401"/>
                <a:gd name="T29" fmla="*/ 92 h 738"/>
                <a:gd name="T30" fmla="*/ 177 w 401"/>
                <a:gd name="T31" fmla="*/ 89 h 738"/>
                <a:gd name="T32" fmla="*/ 177 w 401"/>
                <a:gd name="T33" fmla="*/ 89 h 738"/>
                <a:gd name="T34" fmla="*/ 138 w 401"/>
                <a:gd name="T35" fmla="*/ 147 h 738"/>
                <a:gd name="T36" fmla="*/ 200 w 401"/>
                <a:gd name="T37" fmla="*/ 221 h 738"/>
                <a:gd name="T38" fmla="*/ 294 w 401"/>
                <a:gd name="T39" fmla="*/ 231 h 738"/>
                <a:gd name="T40" fmla="*/ 225 w 401"/>
                <a:gd name="T41" fmla="*/ 274 h 738"/>
                <a:gd name="T42" fmla="*/ 177 w 401"/>
                <a:gd name="T43" fmla="*/ 241 h 738"/>
                <a:gd name="T44" fmla="*/ 174 w 401"/>
                <a:gd name="T45" fmla="*/ 272 h 738"/>
                <a:gd name="T46" fmla="*/ 106 w 401"/>
                <a:gd name="T47" fmla="*/ 231 h 738"/>
                <a:gd name="T48" fmla="*/ 41 w 401"/>
                <a:gd name="T49" fmla="*/ 391 h 738"/>
                <a:gd name="T50" fmla="*/ 168 w 401"/>
                <a:gd name="T51" fmla="*/ 357 h 738"/>
                <a:gd name="T52" fmla="*/ 47 w 401"/>
                <a:gd name="T53" fmla="*/ 413 h 738"/>
                <a:gd name="T54" fmla="*/ 47 w 401"/>
                <a:gd name="T55" fmla="*/ 413 h 738"/>
                <a:gd name="T56" fmla="*/ 152 w 401"/>
                <a:gd name="T57" fmla="*/ 650 h 738"/>
                <a:gd name="T58" fmla="*/ 249 w 401"/>
                <a:gd name="T59" fmla="*/ 650 h 738"/>
                <a:gd name="T60" fmla="*/ 227 w 401"/>
                <a:gd name="T61" fmla="*/ 534 h 738"/>
                <a:gd name="T62" fmla="*/ 194 w 401"/>
                <a:gd name="T63" fmla="*/ 711 h 738"/>
                <a:gd name="T64" fmla="*/ 93 w 401"/>
                <a:gd name="T65" fmla="*/ 534 h 738"/>
                <a:gd name="T66" fmla="*/ 173 w 401"/>
                <a:gd name="T67" fmla="*/ 413 h 738"/>
                <a:gd name="T68" fmla="*/ 330 w 401"/>
                <a:gd name="T69" fmla="*/ 484 h 738"/>
                <a:gd name="T70" fmla="*/ 189 w 401"/>
                <a:gd name="T71" fmla="*/ 391 h 738"/>
                <a:gd name="T72" fmla="*/ 230 w 401"/>
                <a:gd name="T73" fmla="*/ 391 h 738"/>
                <a:gd name="T74" fmla="*/ 249 w 401"/>
                <a:gd name="T75" fmla="*/ 413 h 738"/>
                <a:gd name="T76" fmla="*/ 307 w 401"/>
                <a:gd name="T77" fmla="*/ 391 h 738"/>
                <a:gd name="T78" fmla="*/ 361 w 401"/>
                <a:gd name="T79" fmla="*/ 391 h 738"/>
                <a:gd name="T80" fmla="*/ 374 w 401"/>
                <a:gd name="T81" fmla="*/ 336 h 738"/>
                <a:gd name="T82" fmla="*/ 200 w 401"/>
                <a:gd name="T83" fmla="*/ 364 h 738"/>
                <a:gd name="T84" fmla="*/ 29 w 401"/>
                <a:gd name="T85" fmla="*/ 336 h 738"/>
                <a:gd name="T86" fmla="*/ 132 w 401"/>
                <a:gd name="T87" fmla="*/ 256 h 738"/>
                <a:gd name="T88" fmla="*/ 145 w 401"/>
                <a:gd name="T89" fmla="*/ 300 h 738"/>
                <a:gd name="T90" fmla="*/ 194 w 401"/>
                <a:gd name="T91" fmla="*/ 273 h 738"/>
                <a:gd name="T92" fmla="*/ 198 w 401"/>
                <a:gd name="T93" fmla="*/ 252 h 738"/>
                <a:gd name="T94" fmla="*/ 205 w 401"/>
                <a:gd name="T95" fmla="*/ 278 h 738"/>
                <a:gd name="T96" fmla="*/ 281 w 401"/>
                <a:gd name="T97" fmla="*/ 280 h 738"/>
                <a:gd name="T98" fmla="*/ 294 w 401"/>
                <a:gd name="T99" fmla="*/ 252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1" h="738">
                  <a:moveTo>
                    <a:pt x="392" y="207"/>
                  </a:moveTo>
                  <a:cubicBezTo>
                    <a:pt x="389" y="199"/>
                    <a:pt x="389" y="199"/>
                    <a:pt x="389" y="199"/>
                  </a:cubicBezTo>
                  <a:cubicBezTo>
                    <a:pt x="334" y="199"/>
                    <a:pt x="334" y="199"/>
                    <a:pt x="334" y="199"/>
                  </a:cubicBezTo>
                  <a:cubicBezTo>
                    <a:pt x="334" y="149"/>
                    <a:pt x="334" y="149"/>
                    <a:pt x="334" y="149"/>
                  </a:cubicBezTo>
                  <a:cubicBezTo>
                    <a:pt x="334" y="135"/>
                    <a:pt x="327" y="121"/>
                    <a:pt x="308" y="115"/>
                  </a:cubicBezTo>
                  <a:cubicBezTo>
                    <a:pt x="295" y="99"/>
                    <a:pt x="276" y="85"/>
                    <a:pt x="255" y="76"/>
                  </a:cubicBezTo>
                  <a:cubicBezTo>
                    <a:pt x="255" y="31"/>
                    <a:pt x="255" y="31"/>
                    <a:pt x="255" y="31"/>
                  </a:cubicBezTo>
                  <a:cubicBezTo>
                    <a:pt x="224" y="31"/>
                    <a:pt x="224" y="31"/>
                    <a:pt x="224" y="31"/>
                  </a:cubicBezTo>
                  <a:cubicBezTo>
                    <a:pt x="224" y="0"/>
                    <a:pt x="224" y="0"/>
                    <a:pt x="224" y="0"/>
                  </a:cubicBezTo>
                  <a:cubicBezTo>
                    <a:pt x="200" y="0"/>
                    <a:pt x="200" y="0"/>
                    <a:pt x="200" y="0"/>
                  </a:cubicBezTo>
                  <a:cubicBezTo>
                    <a:pt x="177" y="0"/>
                    <a:pt x="177" y="0"/>
                    <a:pt x="177" y="0"/>
                  </a:cubicBezTo>
                  <a:cubicBezTo>
                    <a:pt x="177" y="31"/>
                    <a:pt x="177" y="31"/>
                    <a:pt x="177" y="31"/>
                  </a:cubicBezTo>
                  <a:cubicBezTo>
                    <a:pt x="146" y="31"/>
                    <a:pt x="146" y="31"/>
                    <a:pt x="146" y="31"/>
                  </a:cubicBezTo>
                  <a:cubicBezTo>
                    <a:pt x="146" y="76"/>
                    <a:pt x="146" y="76"/>
                    <a:pt x="146" y="76"/>
                  </a:cubicBezTo>
                  <a:cubicBezTo>
                    <a:pt x="125" y="85"/>
                    <a:pt x="106" y="99"/>
                    <a:pt x="93" y="115"/>
                  </a:cubicBezTo>
                  <a:cubicBezTo>
                    <a:pt x="74" y="121"/>
                    <a:pt x="67" y="135"/>
                    <a:pt x="67" y="149"/>
                  </a:cubicBezTo>
                  <a:cubicBezTo>
                    <a:pt x="67" y="199"/>
                    <a:pt x="67" y="199"/>
                    <a:pt x="67" y="199"/>
                  </a:cubicBezTo>
                  <a:cubicBezTo>
                    <a:pt x="13" y="199"/>
                    <a:pt x="13" y="199"/>
                    <a:pt x="13" y="199"/>
                  </a:cubicBezTo>
                  <a:cubicBezTo>
                    <a:pt x="10" y="207"/>
                    <a:pt x="10" y="207"/>
                    <a:pt x="10" y="207"/>
                  </a:cubicBezTo>
                  <a:cubicBezTo>
                    <a:pt x="3" y="227"/>
                    <a:pt x="0" y="249"/>
                    <a:pt x="0" y="273"/>
                  </a:cubicBezTo>
                  <a:cubicBezTo>
                    <a:pt x="0" y="347"/>
                    <a:pt x="28" y="433"/>
                    <a:pt x="55" y="501"/>
                  </a:cubicBezTo>
                  <a:cubicBezTo>
                    <a:pt x="96" y="602"/>
                    <a:pt x="150" y="695"/>
                    <a:pt x="179" y="726"/>
                  </a:cubicBezTo>
                  <a:cubicBezTo>
                    <a:pt x="185" y="732"/>
                    <a:pt x="191" y="738"/>
                    <a:pt x="200" y="738"/>
                  </a:cubicBezTo>
                  <a:cubicBezTo>
                    <a:pt x="200" y="738"/>
                    <a:pt x="200" y="738"/>
                    <a:pt x="200" y="738"/>
                  </a:cubicBezTo>
                  <a:cubicBezTo>
                    <a:pt x="201" y="738"/>
                    <a:pt x="201" y="738"/>
                    <a:pt x="201" y="738"/>
                  </a:cubicBezTo>
                  <a:cubicBezTo>
                    <a:pt x="210" y="738"/>
                    <a:pt x="215" y="732"/>
                    <a:pt x="222" y="726"/>
                  </a:cubicBezTo>
                  <a:cubicBezTo>
                    <a:pt x="251" y="695"/>
                    <a:pt x="306" y="602"/>
                    <a:pt x="347" y="501"/>
                  </a:cubicBezTo>
                  <a:cubicBezTo>
                    <a:pt x="374" y="433"/>
                    <a:pt x="401" y="347"/>
                    <a:pt x="401" y="273"/>
                  </a:cubicBezTo>
                  <a:cubicBezTo>
                    <a:pt x="401" y="249"/>
                    <a:pt x="399" y="227"/>
                    <a:pt x="392" y="207"/>
                  </a:cubicBezTo>
                  <a:moveTo>
                    <a:pt x="312" y="149"/>
                  </a:moveTo>
                  <a:cubicBezTo>
                    <a:pt x="312" y="199"/>
                    <a:pt x="312" y="199"/>
                    <a:pt x="312" y="199"/>
                  </a:cubicBezTo>
                  <a:cubicBezTo>
                    <a:pt x="263" y="199"/>
                    <a:pt x="263" y="199"/>
                    <a:pt x="263" y="199"/>
                  </a:cubicBezTo>
                  <a:cubicBezTo>
                    <a:pt x="263" y="147"/>
                    <a:pt x="263" y="147"/>
                    <a:pt x="263" y="147"/>
                  </a:cubicBezTo>
                  <a:cubicBezTo>
                    <a:pt x="263" y="140"/>
                    <a:pt x="264" y="139"/>
                    <a:pt x="266" y="138"/>
                  </a:cubicBezTo>
                  <a:cubicBezTo>
                    <a:pt x="268" y="136"/>
                    <a:pt x="275" y="134"/>
                    <a:pt x="290" y="134"/>
                  </a:cubicBezTo>
                  <a:cubicBezTo>
                    <a:pt x="310" y="134"/>
                    <a:pt x="312" y="143"/>
                    <a:pt x="312" y="149"/>
                  </a:cubicBezTo>
                  <a:moveTo>
                    <a:pt x="276" y="113"/>
                  </a:moveTo>
                  <a:cubicBezTo>
                    <a:pt x="269" y="114"/>
                    <a:pt x="261" y="116"/>
                    <a:pt x="255" y="119"/>
                  </a:cubicBezTo>
                  <a:cubicBezTo>
                    <a:pt x="248" y="108"/>
                    <a:pt x="238" y="101"/>
                    <a:pt x="224" y="97"/>
                  </a:cubicBezTo>
                  <a:cubicBezTo>
                    <a:pt x="224" y="89"/>
                    <a:pt x="224" y="89"/>
                    <a:pt x="224" y="89"/>
                  </a:cubicBezTo>
                  <a:cubicBezTo>
                    <a:pt x="243" y="93"/>
                    <a:pt x="262" y="101"/>
                    <a:pt x="276" y="113"/>
                  </a:cubicBezTo>
                  <a:moveTo>
                    <a:pt x="241" y="147"/>
                  </a:moveTo>
                  <a:cubicBezTo>
                    <a:pt x="241" y="199"/>
                    <a:pt x="241" y="199"/>
                    <a:pt x="241" y="199"/>
                  </a:cubicBezTo>
                  <a:cubicBezTo>
                    <a:pt x="200" y="199"/>
                    <a:pt x="200" y="199"/>
                    <a:pt x="200" y="199"/>
                  </a:cubicBezTo>
                  <a:cubicBezTo>
                    <a:pt x="160" y="199"/>
                    <a:pt x="160" y="199"/>
                    <a:pt x="160" y="199"/>
                  </a:cubicBezTo>
                  <a:cubicBezTo>
                    <a:pt x="160" y="147"/>
                    <a:pt x="160" y="147"/>
                    <a:pt x="160" y="147"/>
                  </a:cubicBezTo>
                  <a:cubicBezTo>
                    <a:pt x="160" y="132"/>
                    <a:pt x="170" y="114"/>
                    <a:pt x="200" y="114"/>
                  </a:cubicBezTo>
                  <a:cubicBezTo>
                    <a:pt x="231" y="114"/>
                    <a:pt x="241" y="132"/>
                    <a:pt x="241" y="147"/>
                  </a:cubicBezTo>
                  <a:moveTo>
                    <a:pt x="163" y="48"/>
                  </a:moveTo>
                  <a:cubicBezTo>
                    <a:pt x="194" y="48"/>
                    <a:pt x="194" y="48"/>
                    <a:pt x="194" y="48"/>
                  </a:cubicBezTo>
                  <a:cubicBezTo>
                    <a:pt x="194" y="17"/>
                    <a:pt x="194" y="17"/>
                    <a:pt x="194" y="17"/>
                  </a:cubicBezTo>
                  <a:cubicBezTo>
                    <a:pt x="200" y="17"/>
                    <a:pt x="200" y="17"/>
                    <a:pt x="200" y="17"/>
                  </a:cubicBezTo>
                  <a:cubicBezTo>
                    <a:pt x="207" y="17"/>
                    <a:pt x="207" y="17"/>
                    <a:pt x="207" y="17"/>
                  </a:cubicBezTo>
                  <a:cubicBezTo>
                    <a:pt x="207" y="48"/>
                    <a:pt x="207" y="48"/>
                    <a:pt x="207" y="48"/>
                  </a:cubicBezTo>
                  <a:cubicBezTo>
                    <a:pt x="238" y="48"/>
                    <a:pt x="238" y="48"/>
                    <a:pt x="238" y="48"/>
                  </a:cubicBezTo>
                  <a:cubicBezTo>
                    <a:pt x="238" y="61"/>
                    <a:pt x="238" y="61"/>
                    <a:pt x="238" y="61"/>
                  </a:cubicBezTo>
                  <a:cubicBezTo>
                    <a:pt x="207" y="61"/>
                    <a:pt x="207" y="61"/>
                    <a:pt x="207" y="61"/>
                  </a:cubicBezTo>
                  <a:cubicBezTo>
                    <a:pt x="207" y="92"/>
                    <a:pt x="207" y="92"/>
                    <a:pt x="207" y="92"/>
                  </a:cubicBezTo>
                  <a:cubicBezTo>
                    <a:pt x="200" y="92"/>
                    <a:pt x="200" y="92"/>
                    <a:pt x="200" y="92"/>
                  </a:cubicBezTo>
                  <a:cubicBezTo>
                    <a:pt x="194" y="92"/>
                    <a:pt x="194" y="92"/>
                    <a:pt x="194" y="92"/>
                  </a:cubicBezTo>
                  <a:cubicBezTo>
                    <a:pt x="194" y="61"/>
                    <a:pt x="194" y="61"/>
                    <a:pt x="194" y="61"/>
                  </a:cubicBezTo>
                  <a:cubicBezTo>
                    <a:pt x="163" y="61"/>
                    <a:pt x="163" y="61"/>
                    <a:pt x="163" y="61"/>
                  </a:cubicBezTo>
                  <a:lnTo>
                    <a:pt x="163" y="48"/>
                  </a:lnTo>
                  <a:close/>
                  <a:moveTo>
                    <a:pt x="177" y="89"/>
                  </a:moveTo>
                  <a:cubicBezTo>
                    <a:pt x="177" y="97"/>
                    <a:pt x="177" y="97"/>
                    <a:pt x="177" y="97"/>
                  </a:cubicBezTo>
                  <a:cubicBezTo>
                    <a:pt x="164" y="101"/>
                    <a:pt x="153" y="108"/>
                    <a:pt x="146" y="119"/>
                  </a:cubicBezTo>
                  <a:cubicBezTo>
                    <a:pt x="140" y="116"/>
                    <a:pt x="133" y="114"/>
                    <a:pt x="125" y="113"/>
                  </a:cubicBezTo>
                  <a:cubicBezTo>
                    <a:pt x="140" y="101"/>
                    <a:pt x="158" y="93"/>
                    <a:pt x="177" y="89"/>
                  </a:cubicBezTo>
                  <a:moveTo>
                    <a:pt x="89" y="149"/>
                  </a:moveTo>
                  <a:cubicBezTo>
                    <a:pt x="89" y="143"/>
                    <a:pt x="91" y="134"/>
                    <a:pt x="111" y="134"/>
                  </a:cubicBezTo>
                  <a:cubicBezTo>
                    <a:pt x="126" y="134"/>
                    <a:pt x="133" y="136"/>
                    <a:pt x="136" y="138"/>
                  </a:cubicBezTo>
                  <a:cubicBezTo>
                    <a:pt x="137" y="139"/>
                    <a:pt x="138" y="140"/>
                    <a:pt x="138" y="147"/>
                  </a:cubicBezTo>
                  <a:cubicBezTo>
                    <a:pt x="138" y="199"/>
                    <a:pt x="138" y="199"/>
                    <a:pt x="138" y="199"/>
                  </a:cubicBezTo>
                  <a:cubicBezTo>
                    <a:pt x="89" y="199"/>
                    <a:pt x="89" y="199"/>
                    <a:pt x="89" y="199"/>
                  </a:cubicBezTo>
                  <a:lnTo>
                    <a:pt x="89" y="149"/>
                  </a:lnTo>
                  <a:close/>
                  <a:moveTo>
                    <a:pt x="200" y="221"/>
                  </a:moveTo>
                  <a:cubicBezTo>
                    <a:pt x="200" y="221"/>
                    <a:pt x="200" y="221"/>
                    <a:pt x="200" y="221"/>
                  </a:cubicBezTo>
                  <a:cubicBezTo>
                    <a:pt x="374" y="221"/>
                    <a:pt x="374" y="221"/>
                    <a:pt x="374" y="221"/>
                  </a:cubicBezTo>
                  <a:cubicBezTo>
                    <a:pt x="374" y="224"/>
                    <a:pt x="375" y="228"/>
                    <a:pt x="376" y="231"/>
                  </a:cubicBezTo>
                  <a:cubicBezTo>
                    <a:pt x="294" y="231"/>
                    <a:pt x="294" y="231"/>
                    <a:pt x="294" y="231"/>
                  </a:cubicBezTo>
                  <a:cubicBezTo>
                    <a:pt x="260" y="231"/>
                    <a:pt x="245" y="240"/>
                    <a:pt x="245" y="259"/>
                  </a:cubicBezTo>
                  <a:cubicBezTo>
                    <a:pt x="245" y="266"/>
                    <a:pt x="248" y="272"/>
                    <a:pt x="254" y="277"/>
                  </a:cubicBezTo>
                  <a:cubicBezTo>
                    <a:pt x="250" y="279"/>
                    <a:pt x="233" y="284"/>
                    <a:pt x="231" y="285"/>
                  </a:cubicBezTo>
                  <a:cubicBezTo>
                    <a:pt x="229" y="283"/>
                    <a:pt x="225" y="280"/>
                    <a:pt x="225" y="274"/>
                  </a:cubicBezTo>
                  <a:cubicBezTo>
                    <a:pt x="226" y="272"/>
                    <a:pt x="230" y="266"/>
                    <a:pt x="230" y="258"/>
                  </a:cubicBezTo>
                  <a:cubicBezTo>
                    <a:pt x="230" y="246"/>
                    <a:pt x="222" y="234"/>
                    <a:pt x="200" y="233"/>
                  </a:cubicBezTo>
                  <a:cubicBezTo>
                    <a:pt x="190" y="233"/>
                    <a:pt x="184" y="236"/>
                    <a:pt x="178" y="240"/>
                  </a:cubicBezTo>
                  <a:cubicBezTo>
                    <a:pt x="178" y="241"/>
                    <a:pt x="178" y="241"/>
                    <a:pt x="177" y="241"/>
                  </a:cubicBezTo>
                  <a:cubicBezTo>
                    <a:pt x="168" y="244"/>
                    <a:pt x="163" y="250"/>
                    <a:pt x="163" y="258"/>
                  </a:cubicBezTo>
                  <a:cubicBezTo>
                    <a:pt x="163" y="267"/>
                    <a:pt x="163" y="267"/>
                    <a:pt x="163" y="267"/>
                  </a:cubicBezTo>
                  <a:cubicBezTo>
                    <a:pt x="163" y="267"/>
                    <a:pt x="167" y="267"/>
                    <a:pt x="169" y="268"/>
                  </a:cubicBezTo>
                  <a:cubicBezTo>
                    <a:pt x="172" y="269"/>
                    <a:pt x="173" y="270"/>
                    <a:pt x="174" y="272"/>
                  </a:cubicBezTo>
                  <a:cubicBezTo>
                    <a:pt x="176" y="275"/>
                    <a:pt x="174" y="283"/>
                    <a:pt x="169" y="285"/>
                  </a:cubicBezTo>
                  <a:cubicBezTo>
                    <a:pt x="167" y="284"/>
                    <a:pt x="150" y="279"/>
                    <a:pt x="146" y="277"/>
                  </a:cubicBezTo>
                  <a:cubicBezTo>
                    <a:pt x="152" y="272"/>
                    <a:pt x="156" y="266"/>
                    <a:pt x="156" y="259"/>
                  </a:cubicBezTo>
                  <a:cubicBezTo>
                    <a:pt x="156" y="240"/>
                    <a:pt x="141" y="231"/>
                    <a:pt x="106" y="231"/>
                  </a:cubicBezTo>
                  <a:cubicBezTo>
                    <a:pt x="26" y="231"/>
                    <a:pt x="26" y="231"/>
                    <a:pt x="26" y="231"/>
                  </a:cubicBezTo>
                  <a:cubicBezTo>
                    <a:pt x="27" y="228"/>
                    <a:pt x="28" y="224"/>
                    <a:pt x="29" y="221"/>
                  </a:cubicBezTo>
                  <a:lnTo>
                    <a:pt x="200" y="221"/>
                  </a:lnTo>
                  <a:close/>
                  <a:moveTo>
                    <a:pt x="41" y="391"/>
                  </a:moveTo>
                  <a:cubicBezTo>
                    <a:pt x="38" y="379"/>
                    <a:pt x="35" y="369"/>
                    <a:pt x="33" y="357"/>
                  </a:cubicBezTo>
                  <a:cubicBezTo>
                    <a:pt x="57" y="354"/>
                    <a:pt x="116" y="344"/>
                    <a:pt x="158" y="338"/>
                  </a:cubicBezTo>
                  <a:lnTo>
                    <a:pt x="41" y="391"/>
                  </a:lnTo>
                  <a:close/>
                  <a:moveTo>
                    <a:pt x="168" y="357"/>
                  </a:moveTo>
                  <a:cubicBezTo>
                    <a:pt x="145" y="391"/>
                    <a:pt x="145" y="391"/>
                    <a:pt x="145" y="391"/>
                  </a:cubicBezTo>
                  <a:cubicBezTo>
                    <a:pt x="95" y="391"/>
                    <a:pt x="95" y="391"/>
                    <a:pt x="95" y="391"/>
                  </a:cubicBezTo>
                  <a:lnTo>
                    <a:pt x="168" y="357"/>
                  </a:lnTo>
                  <a:close/>
                  <a:moveTo>
                    <a:pt x="47" y="413"/>
                  </a:moveTo>
                  <a:cubicBezTo>
                    <a:pt x="152" y="413"/>
                    <a:pt x="152" y="413"/>
                    <a:pt x="152" y="413"/>
                  </a:cubicBezTo>
                  <a:cubicBezTo>
                    <a:pt x="152" y="463"/>
                    <a:pt x="152" y="463"/>
                    <a:pt x="152" y="463"/>
                  </a:cubicBezTo>
                  <a:cubicBezTo>
                    <a:pt x="64" y="463"/>
                    <a:pt x="64" y="463"/>
                    <a:pt x="64" y="463"/>
                  </a:cubicBezTo>
                  <a:cubicBezTo>
                    <a:pt x="58" y="446"/>
                    <a:pt x="52" y="429"/>
                    <a:pt x="47" y="413"/>
                  </a:cubicBezTo>
                  <a:moveTo>
                    <a:pt x="152" y="650"/>
                  </a:moveTo>
                  <a:cubicBezTo>
                    <a:pt x="137" y="623"/>
                    <a:pt x="119" y="591"/>
                    <a:pt x="103" y="556"/>
                  </a:cubicBezTo>
                  <a:cubicBezTo>
                    <a:pt x="152" y="556"/>
                    <a:pt x="152" y="556"/>
                    <a:pt x="152" y="556"/>
                  </a:cubicBezTo>
                  <a:lnTo>
                    <a:pt x="152" y="650"/>
                  </a:lnTo>
                  <a:close/>
                  <a:moveTo>
                    <a:pt x="249" y="650"/>
                  </a:moveTo>
                  <a:cubicBezTo>
                    <a:pt x="249" y="556"/>
                    <a:pt x="249" y="556"/>
                    <a:pt x="249" y="556"/>
                  </a:cubicBezTo>
                  <a:cubicBezTo>
                    <a:pt x="299" y="556"/>
                    <a:pt x="299" y="556"/>
                    <a:pt x="299" y="556"/>
                  </a:cubicBezTo>
                  <a:cubicBezTo>
                    <a:pt x="282" y="591"/>
                    <a:pt x="265" y="623"/>
                    <a:pt x="249" y="650"/>
                  </a:cubicBezTo>
                  <a:moveTo>
                    <a:pt x="327" y="492"/>
                  </a:moveTo>
                  <a:cubicBezTo>
                    <a:pt x="321" y="507"/>
                    <a:pt x="314" y="520"/>
                    <a:pt x="308" y="534"/>
                  </a:cubicBezTo>
                  <a:cubicBezTo>
                    <a:pt x="238" y="534"/>
                    <a:pt x="238" y="534"/>
                    <a:pt x="238" y="534"/>
                  </a:cubicBezTo>
                  <a:cubicBezTo>
                    <a:pt x="227" y="534"/>
                    <a:pt x="227" y="534"/>
                    <a:pt x="227" y="534"/>
                  </a:cubicBezTo>
                  <a:cubicBezTo>
                    <a:pt x="227" y="684"/>
                    <a:pt x="227" y="684"/>
                    <a:pt x="227" y="684"/>
                  </a:cubicBezTo>
                  <a:cubicBezTo>
                    <a:pt x="219" y="695"/>
                    <a:pt x="212" y="704"/>
                    <a:pt x="206" y="711"/>
                  </a:cubicBezTo>
                  <a:cubicBezTo>
                    <a:pt x="204" y="712"/>
                    <a:pt x="202" y="715"/>
                    <a:pt x="200" y="716"/>
                  </a:cubicBezTo>
                  <a:cubicBezTo>
                    <a:pt x="199" y="715"/>
                    <a:pt x="196" y="712"/>
                    <a:pt x="194" y="711"/>
                  </a:cubicBezTo>
                  <a:cubicBezTo>
                    <a:pt x="188" y="704"/>
                    <a:pt x="182" y="695"/>
                    <a:pt x="173" y="684"/>
                  </a:cubicBezTo>
                  <a:cubicBezTo>
                    <a:pt x="173" y="534"/>
                    <a:pt x="173" y="534"/>
                    <a:pt x="173" y="534"/>
                  </a:cubicBezTo>
                  <a:cubicBezTo>
                    <a:pt x="163" y="534"/>
                    <a:pt x="163" y="534"/>
                    <a:pt x="163" y="534"/>
                  </a:cubicBezTo>
                  <a:cubicBezTo>
                    <a:pt x="93" y="534"/>
                    <a:pt x="93" y="534"/>
                    <a:pt x="93" y="534"/>
                  </a:cubicBezTo>
                  <a:cubicBezTo>
                    <a:pt x="87" y="520"/>
                    <a:pt x="81" y="507"/>
                    <a:pt x="75" y="492"/>
                  </a:cubicBezTo>
                  <a:cubicBezTo>
                    <a:pt x="74" y="490"/>
                    <a:pt x="73" y="487"/>
                    <a:pt x="72" y="484"/>
                  </a:cubicBezTo>
                  <a:cubicBezTo>
                    <a:pt x="173" y="484"/>
                    <a:pt x="173" y="484"/>
                    <a:pt x="173" y="484"/>
                  </a:cubicBezTo>
                  <a:cubicBezTo>
                    <a:pt x="173" y="413"/>
                    <a:pt x="173" y="413"/>
                    <a:pt x="173" y="413"/>
                  </a:cubicBezTo>
                  <a:cubicBezTo>
                    <a:pt x="200" y="413"/>
                    <a:pt x="200" y="413"/>
                    <a:pt x="200" y="413"/>
                  </a:cubicBezTo>
                  <a:cubicBezTo>
                    <a:pt x="227" y="413"/>
                    <a:pt x="227" y="413"/>
                    <a:pt x="227" y="413"/>
                  </a:cubicBezTo>
                  <a:cubicBezTo>
                    <a:pt x="227" y="484"/>
                    <a:pt x="227" y="484"/>
                    <a:pt x="227" y="484"/>
                  </a:cubicBezTo>
                  <a:cubicBezTo>
                    <a:pt x="330" y="484"/>
                    <a:pt x="330" y="484"/>
                    <a:pt x="330" y="484"/>
                  </a:cubicBezTo>
                  <a:cubicBezTo>
                    <a:pt x="329" y="487"/>
                    <a:pt x="328" y="490"/>
                    <a:pt x="327" y="492"/>
                  </a:cubicBezTo>
                  <a:moveTo>
                    <a:pt x="171" y="391"/>
                  </a:moveTo>
                  <a:cubicBezTo>
                    <a:pt x="189" y="364"/>
                    <a:pt x="189" y="364"/>
                    <a:pt x="189" y="364"/>
                  </a:cubicBezTo>
                  <a:cubicBezTo>
                    <a:pt x="189" y="391"/>
                    <a:pt x="189" y="391"/>
                    <a:pt x="189" y="391"/>
                  </a:cubicBezTo>
                  <a:lnTo>
                    <a:pt x="171" y="391"/>
                  </a:lnTo>
                  <a:close/>
                  <a:moveTo>
                    <a:pt x="211" y="391"/>
                  </a:moveTo>
                  <a:cubicBezTo>
                    <a:pt x="211" y="364"/>
                    <a:pt x="211" y="364"/>
                    <a:pt x="211" y="364"/>
                  </a:cubicBezTo>
                  <a:cubicBezTo>
                    <a:pt x="230" y="391"/>
                    <a:pt x="230" y="391"/>
                    <a:pt x="230" y="391"/>
                  </a:cubicBezTo>
                  <a:lnTo>
                    <a:pt x="211" y="391"/>
                  </a:lnTo>
                  <a:close/>
                  <a:moveTo>
                    <a:pt x="338" y="463"/>
                  </a:moveTo>
                  <a:cubicBezTo>
                    <a:pt x="249" y="463"/>
                    <a:pt x="249" y="463"/>
                    <a:pt x="249" y="463"/>
                  </a:cubicBezTo>
                  <a:cubicBezTo>
                    <a:pt x="249" y="413"/>
                    <a:pt x="249" y="413"/>
                    <a:pt x="249" y="413"/>
                  </a:cubicBezTo>
                  <a:cubicBezTo>
                    <a:pt x="355" y="413"/>
                    <a:pt x="355" y="413"/>
                    <a:pt x="355" y="413"/>
                  </a:cubicBezTo>
                  <a:cubicBezTo>
                    <a:pt x="350" y="429"/>
                    <a:pt x="344" y="446"/>
                    <a:pt x="338" y="463"/>
                  </a:cubicBezTo>
                  <a:moveTo>
                    <a:pt x="232" y="357"/>
                  </a:moveTo>
                  <a:cubicBezTo>
                    <a:pt x="307" y="391"/>
                    <a:pt x="307" y="391"/>
                    <a:pt x="307" y="391"/>
                  </a:cubicBezTo>
                  <a:cubicBezTo>
                    <a:pt x="256" y="391"/>
                    <a:pt x="256" y="391"/>
                    <a:pt x="256" y="391"/>
                  </a:cubicBezTo>
                  <a:lnTo>
                    <a:pt x="232" y="357"/>
                  </a:lnTo>
                  <a:close/>
                  <a:moveTo>
                    <a:pt x="361" y="391"/>
                  </a:moveTo>
                  <a:cubicBezTo>
                    <a:pt x="361" y="391"/>
                    <a:pt x="361" y="391"/>
                    <a:pt x="361" y="391"/>
                  </a:cubicBezTo>
                  <a:cubicBezTo>
                    <a:pt x="244" y="338"/>
                    <a:pt x="244" y="338"/>
                    <a:pt x="244" y="338"/>
                  </a:cubicBezTo>
                  <a:cubicBezTo>
                    <a:pt x="285" y="344"/>
                    <a:pt x="345" y="354"/>
                    <a:pt x="369" y="357"/>
                  </a:cubicBezTo>
                  <a:cubicBezTo>
                    <a:pt x="367" y="369"/>
                    <a:pt x="364" y="379"/>
                    <a:pt x="361" y="391"/>
                  </a:cubicBezTo>
                  <a:moveTo>
                    <a:pt x="374" y="336"/>
                  </a:moveTo>
                  <a:cubicBezTo>
                    <a:pt x="235" y="315"/>
                    <a:pt x="235" y="315"/>
                    <a:pt x="235" y="315"/>
                  </a:cubicBezTo>
                  <a:cubicBezTo>
                    <a:pt x="236" y="319"/>
                    <a:pt x="238" y="324"/>
                    <a:pt x="238" y="329"/>
                  </a:cubicBezTo>
                  <a:cubicBezTo>
                    <a:pt x="238" y="348"/>
                    <a:pt x="222" y="364"/>
                    <a:pt x="201" y="364"/>
                  </a:cubicBezTo>
                  <a:cubicBezTo>
                    <a:pt x="200" y="364"/>
                    <a:pt x="200" y="364"/>
                    <a:pt x="200" y="364"/>
                  </a:cubicBezTo>
                  <a:cubicBezTo>
                    <a:pt x="199" y="364"/>
                    <a:pt x="199" y="364"/>
                    <a:pt x="199" y="364"/>
                  </a:cubicBezTo>
                  <a:cubicBezTo>
                    <a:pt x="179" y="364"/>
                    <a:pt x="164" y="348"/>
                    <a:pt x="164" y="329"/>
                  </a:cubicBezTo>
                  <a:cubicBezTo>
                    <a:pt x="164" y="324"/>
                    <a:pt x="165" y="319"/>
                    <a:pt x="167" y="315"/>
                  </a:cubicBezTo>
                  <a:cubicBezTo>
                    <a:pt x="29" y="336"/>
                    <a:pt x="29" y="336"/>
                    <a:pt x="29" y="336"/>
                  </a:cubicBezTo>
                  <a:cubicBezTo>
                    <a:pt x="24" y="313"/>
                    <a:pt x="22" y="292"/>
                    <a:pt x="22" y="272"/>
                  </a:cubicBezTo>
                  <a:cubicBezTo>
                    <a:pt x="22" y="265"/>
                    <a:pt x="23" y="259"/>
                    <a:pt x="23" y="252"/>
                  </a:cubicBezTo>
                  <a:cubicBezTo>
                    <a:pt x="106" y="252"/>
                    <a:pt x="106" y="252"/>
                    <a:pt x="106" y="252"/>
                  </a:cubicBezTo>
                  <a:cubicBezTo>
                    <a:pt x="129" y="252"/>
                    <a:pt x="131" y="255"/>
                    <a:pt x="132" y="256"/>
                  </a:cubicBezTo>
                  <a:cubicBezTo>
                    <a:pt x="133" y="257"/>
                    <a:pt x="134" y="261"/>
                    <a:pt x="132" y="262"/>
                  </a:cubicBezTo>
                  <a:cubicBezTo>
                    <a:pt x="126" y="265"/>
                    <a:pt x="119" y="269"/>
                    <a:pt x="119" y="280"/>
                  </a:cubicBezTo>
                  <a:cubicBezTo>
                    <a:pt x="119" y="280"/>
                    <a:pt x="119" y="280"/>
                    <a:pt x="119" y="280"/>
                  </a:cubicBezTo>
                  <a:cubicBezTo>
                    <a:pt x="119" y="289"/>
                    <a:pt x="127" y="293"/>
                    <a:pt x="145" y="300"/>
                  </a:cubicBezTo>
                  <a:cubicBezTo>
                    <a:pt x="151" y="302"/>
                    <a:pt x="170" y="309"/>
                    <a:pt x="170" y="309"/>
                  </a:cubicBezTo>
                  <a:cubicBezTo>
                    <a:pt x="174" y="307"/>
                    <a:pt x="174" y="307"/>
                    <a:pt x="174" y="307"/>
                  </a:cubicBezTo>
                  <a:cubicBezTo>
                    <a:pt x="180" y="304"/>
                    <a:pt x="194" y="295"/>
                    <a:pt x="194" y="278"/>
                  </a:cubicBezTo>
                  <a:cubicBezTo>
                    <a:pt x="194" y="276"/>
                    <a:pt x="194" y="275"/>
                    <a:pt x="194" y="273"/>
                  </a:cubicBezTo>
                  <a:cubicBezTo>
                    <a:pt x="194" y="271"/>
                    <a:pt x="193" y="269"/>
                    <a:pt x="192" y="268"/>
                  </a:cubicBezTo>
                  <a:cubicBezTo>
                    <a:pt x="192" y="268"/>
                    <a:pt x="192" y="268"/>
                    <a:pt x="192" y="268"/>
                  </a:cubicBezTo>
                  <a:cubicBezTo>
                    <a:pt x="189" y="262"/>
                    <a:pt x="185" y="260"/>
                    <a:pt x="185" y="260"/>
                  </a:cubicBezTo>
                  <a:cubicBezTo>
                    <a:pt x="185" y="260"/>
                    <a:pt x="187" y="253"/>
                    <a:pt x="198" y="252"/>
                  </a:cubicBezTo>
                  <a:cubicBezTo>
                    <a:pt x="198" y="252"/>
                    <a:pt x="199" y="252"/>
                    <a:pt x="200" y="252"/>
                  </a:cubicBezTo>
                  <a:cubicBezTo>
                    <a:pt x="200" y="252"/>
                    <a:pt x="200" y="252"/>
                    <a:pt x="200" y="252"/>
                  </a:cubicBezTo>
                  <a:cubicBezTo>
                    <a:pt x="206" y="252"/>
                    <a:pt x="210" y="256"/>
                    <a:pt x="210" y="262"/>
                  </a:cubicBezTo>
                  <a:cubicBezTo>
                    <a:pt x="210" y="268"/>
                    <a:pt x="205" y="270"/>
                    <a:pt x="205" y="278"/>
                  </a:cubicBezTo>
                  <a:cubicBezTo>
                    <a:pt x="205" y="295"/>
                    <a:pt x="219" y="304"/>
                    <a:pt x="226" y="307"/>
                  </a:cubicBezTo>
                  <a:cubicBezTo>
                    <a:pt x="230" y="309"/>
                    <a:pt x="230" y="309"/>
                    <a:pt x="230" y="309"/>
                  </a:cubicBezTo>
                  <a:cubicBezTo>
                    <a:pt x="230" y="309"/>
                    <a:pt x="249" y="302"/>
                    <a:pt x="255" y="300"/>
                  </a:cubicBezTo>
                  <a:cubicBezTo>
                    <a:pt x="274" y="293"/>
                    <a:pt x="281" y="289"/>
                    <a:pt x="281" y="280"/>
                  </a:cubicBezTo>
                  <a:cubicBezTo>
                    <a:pt x="281" y="280"/>
                    <a:pt x="281" y="280"/>
                    <a:pt x="281" y="280"/>
                  </a:cubicBezTo>
                  <a:cubicBezTo>
                    <a:pt x="281" y="269"/>
                    <a:pt x="274" y="265"/>
                    <a:pt x="269" y="262"/>
                  </a:cubicBezTo>
                  <a:cubicBezTo>
                    <a:pt x="266" y="261"/>
                    <a:pt x="267" y="257"/>
                    <a:pt x="269" y="256"/>
                  </a:cubicBezTo>
                  <a:cubicBezTo>
                    <a:pt x="270" y="255"/>
                    <a:pt x="272" y="252"/>
                    <a:pt x="294" y="252"/>
                  </a:cubicBezTo>
                  <a:cubicBezTo>
                    <a:pt x="379" y="252"/>
                    <a:pt x="379" y="252"/>
                    <a:pt x="379" y="252"/>
                  </a:cubicBezTo>
                  <a:cubicBezTo>
                    <a:pt x="379" y="259"/>
                    <a:pt x="380" y="265"/>
                    <a:pt x="380" y="272"/>
                  </a:cubicBezTo>
                  <a:cubicBezTo>
                    <a:pt x="380" y="292"/>
                    <a:pt x="378" y="313"/>
                    <a:pt x="374" y="336"/>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grpSp>
      <p:sp>
        <p:nvSpPr>
          <p:cNvPr id="31" name="Rechthoek 6"/>
          <p:cNvSpPr/>
          <p:nvPr userDrawn="1"/>
        </p:nvSpPr>
        <p:spPr>
          <a:xfrm>
            <a:off x="0" y="4637505"/>
            <a:ext cx="9144000" cy="50599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32" name="Groep 58"/>
          <p:cNvGrpSpPr/>
          <p:nvPr userDrawn="1"/>
        </p:nvGrpSpPr>
        <p:grpSpPr>
          <a:xfrm>
            <a:off x="7488238" y="4356100"/>
            <a:ext cx="647700" cy="928688"/>
            <a:chOff x="7488238" y="4356100"/>
            <a:chExt cx="647700" cy="928688"/>
          </a:xfrm>
        </p:grpSpPr>
        <p:sp>
          <p:nvSpPr>
            <p:cNvPr id="60" name="AutoShape 31"/>
            <p:cNvSpPr>
              <a:spLocks noChangeAspect="1" noChangeArrowheads="1" noTextEdit="1"/>
            </p:cNvSpPr>
            <p:nvPr userDrawn="1"/>
          </p:nvSpPr>
          <p:spPr bwMode="auto">
            <a:xfrm>
              <a:off x="7488238" y="4356100"/>
              <a:ext cx="647700"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nl-NL"/>
            </a:p>
          </p:txBody>
        </p:sp>
        <p:sp>
          <p:nvSpPr>
            <p:cNvPr id="61" name="Rectangle 60"/>
            <p:cNvSpPr>
              <a:spLocks noChangeArrowheads="1"/>
            </p:cNvSpPr>
            <p:nvPr userDrawn="1"/>
          </p:nvSpPr>
          <p:spPr bwMode="auto">
            <a:xfrm>
              <a:off x="7488238" y="4356100"/>
              <a:ext cx="647700" cy="787400"/>
            </a:xfrm>
            <a:prstGeom prst="rect">
              <a:avLst/>
            </a:prstGeom>
            <a:solidFill>
              <a:srgbClr val="00AF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nl-NL"/>
            </a:p>
          </p:txBody>
        </p:sp>
        <p:sp>
          <p:nvSpPr>
            <p:cNvPr id="62" name="Freeform 34"/>
            <p:cNvSpPr>
              <a:spLocks noEditPoints="1"/>
            </p:cNvSpPr>
            <p:nvPr userDrawn="1"/>
          </p:nvSpPr>
          <p:spPr bwMode="auto">
            <a:xfrm>
              <a:off x="7608888" y="4745038"/>
              <a:ext cx="39688" cy="39688"/>
            </a:xfrm>
            <a:custGeom>
              <a:avLst/>
              <a:gdLst>
                <a:gd name="T0" fmla="*/ 58 w 62"/>
                <a:gd name="T1" fmla="*/ 2 h 62"/>
                <a:gd name="T2" fmla="*/ 57 w 62"/>
                <a:gd name="T3" fmla="*/ 6 h 62"/>
                <a:gd name="T4" fmla="*/ 7 w 62"/>
                <a:gd name="T5" fmla="*/ 4 h 62"/>
                <a:gd name="T6" fmla="*/ 3 w 62"/>
                <a:gd name="T7" fmla="*/ 0 h 62"/>
                <a:gd name="T8" fmla="*/ 0 w 62"/>
                <a:gd name="T9" fmla="*/ 0 h 62"/>
                <a:gd name="T10" fmla="*/ 0 w 62"/>
                <a:gd name="T11" fmla="*/ 31 h 62"/>
                <a:gd name="T12" fmla="*/ 32 w 62"/>
                <a:gd name="T13" fmla="*/ 62 h 62"/>
                <a:gd name="T14" fmla="*/ 61 w 62"/>
                <a:gd name="T15" fmla="*/ 28 h 62"/>
                <a:gd name="T16" fmla="*/ 62 w 62"/>
                <a:gd name="T17" fmla="*/ 2 h 62"/>
                <a:gd name="T18" fmla="*/ 58 w 62"/>
                <a:gd name="T19" fmla="*/ 2 h 62"/>
                <a:gd name="T20" fmla="*/ 52 w 62"/>
                <a:gd name="T21" fmla="*/ 32 h 62"/>
                <a:gd name="T22" fmla="*/ 32 w 62"/>
                <a:gd name="T23" fmla="*/ 49 h 62"/>
                <a:gd name="T24" fmla="*/ 7 w 62"/>
                <a:gd name="T25" fmla="*/ 29 h 62"/>
                <a:gd name="T26" fmla="*/ 7 w 62"/>
                <a:gd name="T27" fmla="*/ 17 h 62"/>
                <a:gd name="T28" fmla="*/ 53 w 62"/>
                <a:gd name="T29" fmla="*/ 19 h 62"/>
                <a:gd name="T30" fmla="*/ 52 w 62"/>
                <a:gd name="T31" fmla="*/ 3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 h="62">
                  <a:moveTo>
                    <a:pt x="58" y="2"/>
                  </a:moveTo>
                  <a:cubicBezTo>
                    <a:pt x="57" y="6"/>
                    <a:pt x="57" y="6"/>
                    <a:pt x="57" y="6"/>
                  </a:cubicBezTo>
                  <a:cubicBezTo>
                    <a:pt x="7" y="4"/>
                    <a:pt x="7" y="4"/>
                    <a:pt x="7" y="4"/>
                  </a:cubicBezTo>
                  <a:cubicBezTo>
                    <a:pt x="3" y="0"/>
                    <a:pt x="3" y="0"/>
                    <a:pt x="3" y="0"/>
                  </a:cubicBezTo>
                  <a:cubicBezTo>
                    <a:pt x="0" y="0"/>
                    <a:pt x="0" y="0"/>
                    <a:pt x="0" y="0"/>
                  </a:cubicBezTo>
                  <a:cubicBezTo>
                    <a:pt x="0" y="31"/>
                    <a:pt x="0" y="31"/>
                    <a:pt x="0" y="31"/>
                  </a:cubicBezTo>
                  <a:cubicBezTo>
                    <a:pt x="0" y="45"/>
                    <a:pt x="13" y="62"/>
                    <a:pt x="32" y="62"/>
                  </a:cubicBezTo>
                  <a:cubicBezTo>
                    <a:pt x="51" y="61"/>
                    <a:pt x="59" y="44"/>
                    <a:pt x="61" y="28"/>
                  </a:cubicBezTo>
                  <a:cubicBezTo>
                    <a:pt x="62" y="2"/>
                    <a:pt x="62" y="2"/>
                    <a:pt x="62" y="2"/>
                  </a:cubicBezTo>
                  <a:lnTo>
                    <a:pt x="58" y="2"/>
                  </a:lnTo>
                  <a:close/>
                  <a:moveTo>
                    <a:pt x="52" y="32"/>
                  </a:moveTo>
                  <a:cubicBezTo>
                    <a:pt x="51" y="39"/>
                    <a:pt x="43" y="48"/>
                    <a:pt x="32" y="49"/>
                  </a:cubicBezTo>
                  <a:cubicBezTo>
                    <a:pt x="18" y="49"/>
                    <a:pt x="8" y="38"/>
                    <a:pt x="7" y="29"/>
                  </a:cubicBezTo>
                  <a:cubicBezTo>
                    <a:pt x="7" y="20"/>
                    <a:pt x="7" y="17"/>
                    <a:pt x="7" y="17"/>
                  </a:cubicBezTo>
                  <a:cubicBezTo>
                    <a:pt x="53" y="19"/>
                    <a:pt x="53" y="19"/>
                    <a:pt x="53" y="19"/>
                  </a:cubicBezTo>
                  <a:cubicBezTo>
                    <a:pt x="53" y="24"/>
                    <a:pt x="54" y="27"/>
                    <a:pt x="52" y="32"/>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63" name="Freeform 35"/>
            <p:cNvSpPr/>
            <p:nvPr userDrawn="1"/>
          </p:nvSpPr>
          <p:spPr bwMode="auto">
            <a:xfrm>
              <a:off x="7621588" y="4824413"/>
              <a:ext cx="41275" cy="26988"/>
            </a:xfrm>
            <a:custGeom>
              <a:avLst/>
              <a:gdLst>
                <a:gd name="T0" fmla="*/ 0 w 26"/>
                <a:gd name="T1" fmla="*/ 9 h 17"/>
                <a:gd name="T2" fmla="*/ 4 w 26"/>
                <a:gd name="T3" fmla="*/ 17 h 17"/>
                <a:gd name="T4" fmla="*/ 5 w 26"/>
                <a:gd name="T5" fmla="*/ 16 h 17"/>
                <a:gd name="T6" fmla="*/ 4 w 26"/>
                <a:gd name="T7" fmla="*/ 14 h 17"/>
                <a:gd name="T8" fmla="*/ 23 w 26"/>
                <a:gd name="T9" fmla="*/ 6 h 17"/>
                <a:gd name="T10" fmla="*/ 24 w 26"/>
                <a:gd name="T11" fmla="*/ 7 h 17"/>
                <a:gd name="T12" fmla="*/ 26 w 26"/>
                <a:gd name="T13" fmla="*/ 6 h 17"/>
                <a:gd name="T14" fmla="*/ 22 w 26"/>
                <a:gd name="T15" fmla="*/ 0 h 17"/>
                <a:gd name="T16" fmla="*/ 21 w 26"/>
                <a:gd name="T17" fmla="*/ 0 h 17"/>
                <a:gd name="T18" fmla="*/ 21 w 26"/>
                <a:gd name="T19" fmla="*/ 2 h 17"/>
                <a:gd name="T20" fmla="*/ 3 w 26"/>
                <a:gd name="T21" fmla="*/ 10 h 17"/>
                <a:gd name="T22" fmla="*/ 1 w 26"/>
                <a:gd name="T23" fmla="*/ 9 h 17"/>
                <a:gd name="T24" fmla="*/ 0 w 26"/>
                <a:gd name="T25"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17">
                  <a:moveTo>
                    <a:pt x="0" y="9"/>
                  </a:moveTo>
                  <a:lnTo>
                    <a:pt x="4" y="17"/>
                  </a:lnTo>
                  <a:lnTo>
                    <a:pt x="5" y="16"/>
                  </a:lnTo>
                  <a:lnTo>
                    <a:pt x="4" y="14"/>
                  </a:lnTo>
                  <a:lnTo>
                    <a:pt x="23" y="6"/>
                  </a:lnTo>
                  <a:lnTo>
                    <a:pt x="24" y="7"/>
                  </a:lnTo>
                  <a:lnTo>
                    <a:pt x="26" y="6"/>
                  </a:lnTo>
                  <a:lnTo>
                    <a:pt x="22" y="0"/>
                  </a:lnTo>
                  <a:lnTo>
                    <a:pt x="21" y="0"/>
                  </a:lnTo>
                  <a:lnTo>
                    <a:pt x="21" y="2"/>
                  </a:lnTo>
                  <a:lnTo>
                    <a:pt x="3" y="10"/>
                  </a:lnTo>
                  <a:lnTo>
                    <a:pt x="1" y="9"/>
                  </a:lnTo>
                  <a:lnTo>
                    <a:pt x="0"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64" name="Freeform 36"/>
            <p:cNvSpPr/>
            <p:nvPr userDrawn="1"/>
          </p:nvSpPr>
          <p:spPr bwMode="auto">
            <a:xfrm>
              <a:off x="7612063" y="4787900"/>
              <a:ext cx="42863" cy="41275"/>
            </a:xfrm>
            <a:custGeom>
              <a:avLst/>
              <a:gdLst>
                <a:gd name="T0" fmla="*/ 31 w 67"/>
                <a:gd name="T1" fmla="*/ 60 h 65"/>
                <a:gd name="T2" fmla="*/ 31 w 67"/>
                <a:gd name="T3" fmla="*/ 62 h 65"/>
                <a:gd name="T4" fmla="*/ 17 w 67"/>
                <a:gd name="T5" fmla="*/ 65 h 65"/>
                <a:gd name="T6" fmla="*/ 5 w 67"/>
                <a:gd name="T7" fmla="*/ 45 h 65"/>
                <a:gd name="T8" fmla="*/ 26 w 67"/>
                <a:gd name="T9" fmla="*/ 7 h 65"/>
                <a:gd name="T10" fmla="*/ 65 w 67"/>
                <a:gd name="T11" fmla="*/ 32 h 65"/>
                <a:gd name="T12" fmla="*/ 67 w 67"/>
                <a:gd name="T13" fmla="*/ 47 h 65"/>
                <a:gd name="T14" fmla="*/ 55 w 67"/>
                <a:gd name="T15" fmla="*/ 50 h 65"/>
                <a:gd name="T16" fmla="*/ 54 w 67"/>
                <a:gd name="T17" fmla="*/ 48 h 65"/>
                <a:gd name="T18" fmla="*/ 58 w 67"/>
                <a:gd name="T19" fmla="*/ 31 h 65"/>
                <a:gd name="T20" fmla="*/ 36 w 67"/>
                <a:gd name="T21" fmla="*/ 19 h 65"/>
                <a:gd name="T22" fmla="*/ 43 w 67"/>
                <a:gd name="T23" fmla="*/ 48 h 65"/>
                <a:gd name="T24" fmla="*/ 48 w 67"/>
                <a:gd name="T25" fmla="*/ 50 h 65"/>
                <a:gd name="T26" fmla="*/ 48 w 67"/>
                <a:gd name="T27" fmla="*/ 52 h 65"/>
                <a:gd name="T28" fmla="*/ 35 w 67"/>
                <a:gd name="T29" fmla="*/ 56 h 65"/>
                <a:gd name="T30" fmla="*/ 34 w 67"/>
                <a:gd name="T31" fmla="*/ 53 h 65"/>
                <a:gd name="T32" fmla="*/ 36 w 67"/>
                <a:gd name="T33" fmla="*/ 50 h 65"/>
                <a:gd name="T34" fmla="*/ 28 w 67"/>
                <a:gd name="T35" fmla="*/ 22 h 65"/>
                <a:gd name="T36" fmla="*/ 11 w 67"/>
                <a:gd name="T37" fmla="*/ 44 h 65"/>
                <a:gd name="T38" fmla="*/ 31 w 67"/>
                <a:gd name="T39"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 h="65">
                  <a:moveTo>
                    <a:pt x="31" y="60"/>
                  </a:moveTo>
                  <a:cubicBezTo>
                    <a:pt x="31" y="62"/>
                    <a:pt x="31" y="62"/>
                    <a:pt x="31" y="62"/>
                  </a:cubicBezTo>
                  <a:cubicBezTo>
                    <a:pt x="17" y="65"/>
                    <a:pt x="17" y="65"/>
                    <a:pt x="17" y="65"/>
                  </a:cubicBezTo>
                  <a:cubicBezTo>
                    <a:pt x="10" y="60"/>
                    <a:pt x="6" y="54"/>
                    <a:pt x="5" y="45"/>
                  </a:cubicBezTo>
                  <a:cubicBezTo>
                    <a:pt x="0" y="29"/>
                    <a:pt x="5" y="13"/>
                    <a:pt x="26" y="7"/>
                  </a:cubicBezTo>
                  <a:cubicBezTo>
                    <a:pt x="51" y="0"/>
                    <a:pt x="60" y="14"/>
                    <a:pt x="65" y="32"/>
                  </a:cubicBezTo>
                  <a:cubicBezTo>
                    <a:pt x="66" y="37"/>
                    <a:pt x="66" y="41"/>
                    <a:pt x="67" y="47"/>
                  </a:cubicBezTo>
                  <a:cubicBezTo>
                    <a:pt x="55" y="50"/>
                    <a:pt x="55" y="50"/>
                    <a:pt x="55" y="50"/>
                  </a:cubicBezTo>
                  <a:cubicBezTo>
                    <a:pt x="54" y="48"/>
                    <a:pt x="54" y="48"/>
                    <a:pt x="54" y="48"/>
                  </a:cubicBezTo>
                  <a:cubicBezTo>
                    <a:pt x="58" y="44"/>
                    <a:pt x="60" y="37"/>
                    <a:pt x="58" y="31"/>
                  </a:cubicBezTo>
                  <a:cubicBezTo>
                    <a:pt x="56" y="21"/>
                    <a:pt x="45" y="16"/>
                    <a:pt x="36" y="19"/>
                  </a:cubicBezTo>
                  <a:cubicBezTo>
                    <a:pt x="43" y="48"/>
                    <a:pt x="43" y="48"/>
                    <a:pt x="43" y="48"/>
                  </a:cubicBezTo>
                  <a:cubicBezTo>
                    <a:pt x="48" y="50"/>
                    <a:pt x="48" y="50"/>
                    <a:pt x="48" y="50"/>
                  </a:cubicBezTo>
                  <a:cubicBezTo>
                    <a:pt x="48" y="52"/>
                    <a:pt x="48" y="52"/>
                    <a:pt x="48" y="52"/>
                  </a:cubicBezTo>
                  <a:cubicBezTo>
                    <a:pt x="35" y="56"/>
                    <a:pt x="35" y="56"/>
                    <a:pt x="35" y="56"/>
                  </a:cubicBezTo>
                  <a:cubicBezTo>
                    <a:pt x="34" y="53"/>
                    <a:pt x="34" y="53"/>
                    <a:pt x="34" y="53"/>
                  </a:cubicBezTo>
                  <a:cubicBezTo>
                    <a:pt x="36" y="50"/>
                    <a:pt x="36" y="50"/>
                    <a:pt x="36" y="50"/>
                  </a:cubicBezTo>
                  <a:cubicBezTo>
                    <a:pt x="28" y="22"/>
                    <a:pt x="28" y="22"/>
                    <a:pt x="28" y="22"/>
                  </a:cubicBezTo>
                  <a:cubicBezTo>
                    <a:pt x="17" y="22"/>
                    <a:pt x="9" y="33"/>
                    <a:pt x="11" y="44"/>
                  </a:cubicBezTo>
                  <a:cubicBezTo>
                    <a:pt x="13" y="51"/>
                    <a:pt x="21" y="59"/>
                    <a:pt x="31" y="6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65" name="Freeform 37"/>
            <p:cNvSpPr/>
            <p:nvPr userDrawn="1"/>
          </p:nvSpPr>
          <p:spPr bwMode="auto">
            <a:xfrm>
              <a:off x="7624763" y="4732338"/>
              <a:ext cx="9525" cy="9525"/>
            </a:xfrm>
            <a:custGeom>
              <a:avLst/>
              <a:gdLst>
                <a:gd name="T0" fmla="*/ 1 w 17"/>
                <a:gd name="T1" fmla="*/ 11 h 16"/>
                <a:gd name="T2" fmla="*/ 5 w 17"/>
                <a:gd name="T3" fmla="*/ 1 h 16"/>
                <a:gd name="T4" fmla="*/ 15 w 17"/>
                <a:gd name="T5" fmla="*/ 4 h 16"/>
                <a:gd name="T6" fmla="*/ 11 w 17"/>
                <a:gd name="T7" fmla="*/ 14 h 16"/>
                <a:gd name="T8" fmla="*/ 1 w 17"/>
                <a:gd name="T9" fmla="*/ 11 h 16"/>
              </a:gdLst>
              <a:ahLst/>
              <a:cxnLst>
                <a:cxn ang="0">
                  <a:pos x="T0" y="T1"/>
                </a:cxn>
                <a:cxn ang="0">
                  <a:pos x="T2" y="T3"/>
                </a:cxn>
                <a:cxn ang="0">
                  <a:pos x="T4" y="T5"/>
                </a:cxn>
                <a:cxn ang="0">
                  <a:pos x="T6" y="T7"/>
                </a:cxn>
                <a:cxn ang="0">
                  <a:pos x="T8" y="T9"/>
                </a:cxn>
              </a:cxnLst>
              <a:rect l="0" t="0" r="r" b="b"/>
              <a:pathLst>
                <a:path w="17" h="16">
                  <a:moveTo>
                    <a:pt x="1" y="11"/>
                  </a:moveTo>
                  <a:cubicBezTo>
                    <a:pt x="0" y="7"/>
                    <a:pt x="1" y="3"/>
                    <a:pt x="5" y="1"/>
                  </a:cubicBezTo>
                  <a:cubicBezTo>
                    <a:pt x="9" y="0"/>
                    <a:pt x="13" y="1"/>
                    <a:pt x="15" y="4"/>
                  </a:cubicBezTo>
                  <a:cubicBezTo>
                    <a:pt x="17" y="7"/>
                    <a:pt x="15" y="12"/>
                    <a:pt x="11" y="14"/>
                  </a:cubicBezTo>
                  <a:cubicBezTo>
                    <a:pt x="7" y="16"/>
                    <a:pt x="3" y="14"/>
                    <a:pt x="1" y="1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66" name="Freeform 38"/>
            <p:cNvSpPr/>
            <p:nvPr userDrawn="1"/>
          </p:nvSpPr>
          <p:spPr bwMode="auto">
            <a:xfrm>
              <a:off x="7650163" y="4846638"/>
              <a:ext cx="9525" cy="9525"/>
            </a:xfrm>
            <a:custGeom>
              <a:avLst/>
              <a:gdLst>
                <a:gd name="T0" fmla="*/ 1 w 15"/>
                <a:gd name="T1" fmla="*/ 11 h 16"/>
                <a:gd name="T2" fmla="*/ 3 w 15"/>
                <a:gd name="T3" fmla="*/ 2 h 16"/>
                <a:gd name="T4" fmla="*/ 14 w 15"/>
                <a:gd name="T5" fmla="*/ 6 h 16"/>
                <a:gd name="T6" fmla="*/ 10 w 15"/>
                <a:gd name="T7" fmla="*/ 15 h 16"/>
                <a:gd name="T8" fmla="*/ 1 w 15"/>
                <a:gd name="T9" fmla="*/ 11 h 16"/>
              </a:gdLst>
              <a:ahLst/>
              <a:cxnLst>
                <a:cxn ang="0">
                  <a:pos x="T0" y="T1"/>
                </a:cxn>
                <a:cxn ang="0">
                  <a:pos x="T2" y="T3"/>
                </a:cxn>
                <a:cxn ang="0">
                  <a:pos x="T4" y="T5"/>
                </a:cxn>
                <a:cxn ang="0">
                  <a:pos x="T6" y="T7"/>
                </a:cxn>
                <a:cxn ang="0">
                  <a:pos x="T8" y="T9"/>
                </a:cxn>
              </a:cxnLst>
              <a:rect l="0" t="0" r="r" b="b"/>
              <a:pathLst>
                <a:path w="15" h="16">
                  <a:moveTo>
                    <a:pt x="1" y="11"/>
                  </a:moveTo>
                  <a:cubicBezTo>
                    <a:pt x="0" y="8"/>
                    <a:pt x="1" y="3"/>
                    <a:pt x="3" y="2"/>
                  </a:cubicBezTo>
                  <a:cubicBezTo>
                    <a:pt x="6" y="0"/>
                    <a:pt x="11" y="2"/>
                    <a:pt x="14" y="6"/>
                  </a:cubicBezTo>
                  <a:cubicBezTo>
                    <a:pt x="15" y="9"/>
                    <a:pt x="14" y="13"/>
                    <a:pt x="10" y="15"/>
                  </a:cubicBezTo>
                  <a:cubicBezTo>
                    <a:pt x="7" y="16"/>
                    <a:pt x="3" y="15"/>
                    <a:pt x="1" y="1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67" name="Freeform 39"/>
            <p:cNvSpPr/>
            <p:nvPr userDrawn="1"/>
          </p:nvSpPr>
          <p:spPr bwMode="auto">
            <a:xfrm>
              <a:off x="7870826" y="4930775"/>
              <a:ext cx="11113" cy="11113"/>
            </a:xfrm>
            <a:custGeom>
              <a:avLst/>
              <a:gdLst>
                <a:gd name="T0" fmla="*/ 2 w 16"/>
                <a:gd name="T1" fmla="*/ 11 h 16"/>
                <a:gd name="T2" fmla="*/ 6 w 16"/>
                <a:gd name="T3" fmla="*/ 1 h 16"/>
                <a:gd name="T4" fmla="*/ 15 w 16"/>
                <a:gd name="T5" fmla="*/ 5 h 16"/>
                <a:gd name="T6" fmla="*/ 11 w 16"/>
                <a:gd name="T7" fmla="*/ 14 h 16"/>
                <a:gd name="T8" fmla="*/ 2 w 16"/>
                <a:gd name="T9" fmla="*/ 11 h 16"/>
              </a:gdLst>
              <a:ahLst/>
              <a:cxnLst>
                <a:cxn ang="0">
                  <a:pos x="T0" y="T1"/>
                </a:cxn>
                <a:cxn ang="0">
                  <a:pos x="T2" y="T3"/>
                </a:cxn>
                <a:cxn ang="0">
                  <a:pos x="T4" y="T5"/>
                </a:cxn>
                <a:cxn ang="0">
                  <a:pos x="T6" y="T7"/>
                </a:cxn>
                <a:cxn ang="0">
                  <a:pos x="T8" y="T9"/>
                </a:cxn>
              </a:cxnLst>
              <a:rect l="0" t="0" r="r" b="b"/>
              <a:pathLst>
                <a:path w="16" h="16">
                  <a:moveTo>
                    <a:pt x="2" y="11"/>
                  </a:moveTo>
                  <a:cubicBezTo>
                    <a:pt x="0" y="7"/>
                    <a:pt x="2" y="3"/>
                    <a:pt x="6" y="1"/>
                  </a:cubicBezTo>
                  <a:cubicBezTo>
                    <a:pt x="9" y="0"/>
                    <a:pt x="13" y="1"/>
                    <a:pt x="15" y="5"/>
                  </a:cubicBezTo>
                  <a:cubicBezTo>
                    <a:pt x="16" y="8"/>
                    <a:pt x="15" y="12"/>
                    <a:pt x="11" y="14"/>
                  </a:cubicBezTo>
                  <a:cubicBezTo>
                    <a:pt x="8" y="16"/>
                    <a:pt x="4" y="14"/>
                    <a:pt x="2" y="1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68" name="Freeform 40"/>
            <p:cNvSpPr/>
            <p:nvPr userDrawn="1"/>
          </p:nvSpPr>
          <p:spPr bwMode="auto">
            <a:xfrm>
              <a:off x="7627938" y="4665663"/>
              <a:ext cx="39688" cy="28575"/>
            </a:xfrm>
            <a:custGeom>
              <a:avLst/>
              <a:gdLst>
                <a:gd name="T0" fmla="*/ 4 w 25"/>
                <a:gd name="T1" fmla="*/ 0 h 18"/>
                <a:gd name="T2" fmla="*/ 0 w 25"/>
                <a:gd name="T3" fmla="*/ 8 h 18"/>
                <a:gd name="T4" fmla="*/ 1 w 25"/>
                <a:gd name="T5" fmla="*/ 9 h 18"/>
                <a:gd name="T6" fmla="*/ 3 w 25"/>
                <a:gd name="T7" fmla="*/ 7 h 18"/>
                <a:gd name="T8" fmla="*/ 20 w 25"/>
                <a:gd name="T9" fmla="*/ 16 h 18"/>
                <a:gd name="T10" fmla="*/ 20 w 25"/>
                <a:gd name="T11" fmla="*/ 18 h 18"/>
                <a:gd name="T12" fmla="*/ 22 w 25"/>
                <a:gd name="T13" fmla="*/ 18 h 18"/>
                <a:gd name="T14" fmla="*/ 25 w 25"/>
                <a:gd name="T15" fmla="*/ 12 h 18"/>
                <a:gd name="T16" fmla="*/ 24 w 25"/>
                <a:gd name="T17" fmla="*/ 11 h 18"/>
                <a:gd name="T18" fmla="*/ 22 w 25"/>
                <a:gd name="T19" fmla="*/ 12 h 18"/>
                <a:gd name="T20" fmla="*/ 5 w 25"/>
                <a:gd name="T21" fmla="*/ 3 h 18"/>
                <a:gd name="T22" fmla="*/ 5 w 25"/>
                <a:gd name="T23" fmla="*/ 1 h 18"/>
                <a:gd name="T24" fmla="*/ 4 w 25"/>
                <a:gd name="T2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18">
                  <a:moveTo>
                    <a:pt x="4" y="0"/>
                  </a:moveTo>
                  <a:lnTo>
                    <a:pt x="0" y="8"/>
                  </a:lnTo>
                  <a:lnTo>
                    <a:pt x="1" y="9"/>
                  </a:lnTo>
                  <a:lnTo>
                    <a:pt x="3" y="7"/>
                  </a:lnTo>
                  <a:lnTo>
                    <a:pt x="20" y="16"/>
                  </a:lnTo>
                  <a:lnTo>
                    <a:pt x="20" y="18"/>
                  </a:lnTo>
                  <a:lnTo>
                    <a:pt x="22" y="18"/>
                  </a:lnTo>
                  <a:lnTo>
                    <a:pt x="25" y="12"/>
                  </a:lnTo>
                  <a:lnTo>
                    <a:pt x="24" y="11"/>
                  </a:lnTo>
                  <a:lnTo>
                    <a:pt x="22" y="12"/>
                  </a:lnTo>
                  <a:lnTo>
                    <a:pt x="5" y="3"/>
                  </a:lnTo>
                  <a:lnTo>
                    <a:pt x="5" y="1"/>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69" name="Freeform 41"/>
            <p:cNvSpPr/>
            <p:nvPr userDrawn="1"/>
          </p:nvSpPr>
          <p:spPr bwMode="auto">
            <a:xfrm>
              <a:off x="7613651" y="4684713"/>
              <a:ext cx="46038" cy="44450"/>
            </a:xfrm>
            <a:custGeom>
              <a:avLst/>
              <a:gdLst>
                <a:gd name="T0" fmla="*/ 24 w 29"/>
                <a:gd name="T1" fmla="*/ 23 h 28"/>
                <a:gd name="T2" fmla="*/ 23 w 29"/>
                <a:gd name="T3" fmla="*/ 22 h 28"/>
                <a:gd name="T4" fmla="*/ 22 w 29"/>
                <a:gd name="T5" fmla="*/ 23 h 28"/>
                <a:gd name="T6" fmla="*/ 9 w 29"/>
                <a:gd name="T7" fmla="*/ 20 h 28"/>
                <a:gd name="T8" fmla="*/ 27 w 29"/>
                <a:gd name="T9" fmla="*/ 13 h 28"/>
                <a:gd name="T10" fmla="*/ 29 w 29"/>
                <a:gd name="T11" fmla="*/ 9 h 28"/>
                <a:gd name="T12" fmla="*/ 28 w 29"/>
                <a:gd name="T13" fmla="*/ 8 h 28"/>
                <a:gd name="T14" fmla="*/ 27 w 29"/>
                <a:gd name="T15" fmla="*/ 9 h 28"/>
                <a:gd name="T16" fmla="*/ 9 w 29"/>
                <a:gd name="T17" fmla="*/ 2 h 28"/>
                <a:gd name="T18" fmla="*/ 9 w 29"/>
                <a:gd name="T19" fmla="*/ 0 h 28"/>
                <a:gd name="T20" fmla="*/ 7 w 29"/>
                <a:gd name="T21" fmla="*/ 0 h 28"/>
                <a:gd name="T22" fmla="*/ 5 w 29"/>
                <a:gd name="T23" fmla="*/ 6 h 28"/>
                <a:gd name="T24" fmla="*/ 7 w 29"/>
                <a:gd name="T25" fmla="*/ 6 h 28"/>
                <a:gd name="T26" fmla="*/ 8 w 29"/>
                <a:gd name="T27" fmla="*/ 6 h 28"/>
                <a:gd name="T28" fmla="*/ 21 w 29"/>
                <a:gd name="T29" fmla="*/ 11 h 28"/>
                <a:gd name="T30" fmla="*/ 1 w 29"/>
                <a:gd name="T31" fmla="*/ 18 h 28"/>
                <a:gd name="T32" fmla="*/ 0 w 29"/>
                <a:gd name="T33" fmla="*/ 22 h 28"/>
                <a:gd name="T34" fmla="*/ 21 w 29"/>
                <a:gd name="T35" fmla="*/ 26 h 28"/>
                <a:gd name="T36" fmla="*/ 22 w 29"/>
                <a:gd name="T37" fmla="*/ 27 h 28"/>
                <a:gd name="T38" fmla="*/ 23 w 29"/>
                <a:gd name="T39" fmla="*/ 28 h 28"/>
                <a:gd name="T40" fmla="*/ 24 w 29"/>
                <a:gd name="T41" fmla="*/ 2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28">
                  <a:moveTo>
                    <a:pt x="24" y="23"/>
                  </a:moveTo>
                  <a:lnTo>
                    <a:pt x="23" y="22"/>
                  </a:lnTo>
                  <a:lnTo>
                    <a:pt x="22" y="23"/>
                  </a:lnTo>
                  <a:lnTo>
                    <a:pt x="9" y="20"/>
                  </a:lnTo>
                  <a:lnTo>
                    <a:pt x="27" y="13"/>
                  </a:lnTo>
                  <a:lnTo>
                    <a:pt x="29" y="9"/>
                  </a:lnTo>
                  <a:lnTo>
                    <a:pt x="28" y="8"/>
                  </a:lnTo>
                  <a:lnTo>
                    <a:pt x="27" y="9"/>
                  </a:lnTo>
                  <a:lnTo>
                    <a:pt x="9" y="2"/>
                  </a:lnTo>
                  <a:lnTo>
                    <a:pt x="9" y="0"/>
                  </a:lnTo>
                  <a:lnTo>
                    <a:pt x="7" y="0"/>
                  </a:lnTo>
                  <a:lnTo>
                    <a:pt x="5" y="6"/>
                  </a:lnTo>
                  <a:lnTo>
                    <a:pt x="7" y="6"/>
                  </a:lnTo>
                  <a:lnTo>
                    <a:pt x="8" y="6"/>
                  </a:lnTo>
                  <a:lnTo>
                    <a:pt x="21" y="11"/>
                  </a:lnTo>
                  <a:lnTo>
                    <a:pt x="1" y="18"/>
                  </a:lnTo>
                  <a:lnTo>
                    <a:pt x="0" y="22"/>
                  </a:lnTo>
                  <a:lnTo>
                    <a:pt x="21" y="26"/>
                  </a:lnTo>
                  <a:lnTo>
                    <a:pt x="22" y="27"/>
                  </a:lnTo>
                  <a:lnTo>
                    <a:pt x="23" y="28"/>
                  </a:lnTo>
                  <a:lnTo>
                    <a:pt x="24" y="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70" name="Freeform 42"/>
            <p:cNvSpPr>
              <a:spLocks noEditPoints="1"/>
            </p:cNvSpPr>
            <p:nvPr userDrawn="1"/>
          </p:nvSpPr>
          <p:spPr bwMode="auto">
            <a:xfrm>
              <a:off x="7677151" y="4889500"/>
              <a:ext cx="39688" cy="39688"/>
            </a:xfrm>
            <a:custGeom>
              <a:avLst/>
              <a:gdLst>
                <a:gd name="T0" fmla="*/ 63 w 63"/>
                <a:gd name="T1" fmla="*/ 30 h 63"/>
                <a:gd name="T2" fmla="*/ 63 w 63"/>
                <a:gd name="T3" fmla="*/ 30 h 63"/>
                <a:gd name="T4" fmla="*/ 56 w 63"/>
                <a:gd name="T5" fmla="*/ 9 h 63"/>
                <a:gd name="T6" fmla="*/ 55 w 63"/>
                <a:gd name="T7" fmla="*/ 8 h 63"/>
                <a:gd name="T8" fmla="*/ 55 w 63"/>
                <a:gd name="T9" fmla="*/ 7 h 63"/>
                <a:gd name="T10" fmla="*/ 55 w 63"/>
                <a:gd name="T11" fmla="*/ 7 h 63"/>
                <a:gd name="T12" fmla="*/ 54 w 63"/>
                <a:gd name="T13" fmla="*/ 7 h 63"/>
                <a:gd name="T14" fmla="*/ 54 w 63"/>
                <a:gd name="T15" fmla="*/ 6 h 63"/>
                <a:gd name="T16" fmla="*/ 32 w 63"/>
                <a:gd name="T17" fmla="*/ 0 h 63"/>
                <a:gd name="T18" fmla="*/ 9 w 63"/>
                <a:gd name="T19" fmla="*/ 14 h 63"/>
                <a:gd name="T20" fmla="*/ 11 w 63"/>
                <a:gd name="T21" fmla="*/ 53 h 63"/>
                <a:gd name="T22" fmla="*/ 11 w 63"/>
                <a:gd name="T23" fmla="*/ 53 h 63"/>
                <a:gd name="T24" fmla="*/ 11 w 63"/>
                <a:gd name="T25" fmla="*/ 53 h 63"/>
                <a:gd name="T26" fmla="*/ 11 w 63"/>
                <a:gd name="T27" fmla="*/ 53 h 63"/>
                <a:gd name="T28" fmla="*/ 11 w 63"/>
                <a:gd name="T29" fmla="*/ 53 h 63"/>
                <a:gd name="T30" fmla="*/ 51 w 63"/>
                <a:gd name="T31" fmla="*/ 53 h 63"/>
                <a:gd name="T32" fmla="*/ 63 w 63"/>
                <a:gd name="T33" fmla="*/ 30 h 63"/>
                <a:gd name="T34" fmla="*/ 43 w 63"/>
                <a:gd name="T35" fmla="*/ 41 h 63"/>
                <a:gd name="T36" fmla="*/ 26 w 63"/>
                <a:gd name="T37" fmla="*/ 50 h 63"/>
                <a:gd name="T38" fmla="*/ 17 w 63"/>
                <a:gd name="T39" fmla="*/ 47 h 63"/>
                <a:gd name="T40" fmla="*/ 16 w 63"/>
                <a:gd name="T41" fmla="*/ 46 h 63"/>
                <a:gd name="T42" fmla="*/ 13 w 63"/>
                <a:gd name="T43" fmla="*/ 38 h 63"/>
                <a:gd name="T44" fmla="*/ 22 w 63"/>
                <a:gd name="T45" fmla="*/ 19 h 63"/>
                <a:gd name="T46" fmla="*/ 48 w 63"/>
                <a:gd name="T47" fmla="*/ 12 h 63"/>
                <a:gd name="T48" fmla="*/ 50 w 63"/>
                <a:gd name="T49" fmla="*/ 12 h 63"/>
                <a:gd name="T50" fmla="*/ 43 w 63"/>
                <a:gd name="T51" fmla="*/ 4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3" h="63">
                  <a:moveTo>
                    <a:pt x="63" y="30"/>
                  </a:moveTo>
                  <a:cubicBezTo>
                    <a:pt x="63" y="30"/>
                    <a:pt x="63" y="30"/>
                    <a:pt x="63" y="30"/>
                  </a:cubicBezTo>
                  <a:cubicBezTo>
                    <a:pt x="63" y="21"/>
                    <a:pt x="62" y="14"/>
                    <a:pt x="56" y="9"/>
                  </a:cubicBezTo>
                  <a:cubicBezTo>
                    <a:pt x="55" y="8"/>
                    <a:pt x="55" y="8"/>
                    <a:pt x="55" y="8"/>
                  </a:cubicBezTo>
                  <a:cubicBezTo>
                    <a:pt x="55" y="7"/>
                    <a:pt x="55" y="7"/>
                    <a:pt x="55" y="7"/>
                  </a:cubicBezTo>
                  <a:cubicBezTo>
                    <a:pt x="55" y="7"/>
                    <a:pt x="55" y="7"/>
                    <a:pt x="55" y="7"/>
                  </a:cubicBezTo>
                  <a:cubicBezTo>
                    <a:pt x="54" y="7"/>
                    <a:pt x="54" y="7"/>
                    <a:pt x="54" y="7"/>
                  </a:cubicBezTo>
                  <a:cubicBezTo>
                    <a:pt x="54" y="6"/>
                    <a:pt x="54" y="6"/>
                    <a:pt x="54" y="6"/>
                  </a:cubicBezTo>
                  <a:cubicBezTo>
                    <a:pt x="48" y="1"/>
                    <a:pt x="40" y="0"/>
                    <a:pt x="32" y="0"/>
                  </a:cubicBezTo>
                  <a:cubicBezTo>
                    <a:pt x="23" y="1"/>
                    <a:pt x="15" y="6"/>
                    <a:pt x="9" y="14"/>
                  </a:cubicBezTo>
                  <a:cubicBezTo>
                    <a:pt x="0" y="26"/>
                    <a:pt x="0" y="41"/>
                    <a:pt x="11" y="53"/>
                  </a:cubicBezTo>
                  <a:cubicBezTo>
                    <a:pt x="11" y="53"/>
                    <a:pt x="11" y="53"/>
                    <a:pt x="11" y="53"/>
                  </a:cubicBezTo>
                  <a:cubicBezTo>
                    <a:pt x="11" y="53"/>
                    <a:pt x="11" y="53"/>
                    <a:pt x="11" y="53"/>
                  </a:cubicBezTo>
                  <a:cubicBezTo>
                    <a:pt x="11" y="53"/>
                    <a:pt x="11" y="53"/>
                    <a:pt x="11" y="53"/>
                  </a:cubicBezTo>
                  <a:cubicBezTo>
                    <a:pt x="11" y="53"/>
                    <a:pt x="11" y="53"/>
                    <a:pt x="11" y="53"/>
                  </a:cubicBezTo>
                  <a:cubicBezTo>
                    <a:pt x="24" y="63"/>
                    <a:pt x="39" y="62"/>
                    <a:pt x="51" y="53"/>
                  </a:cubicBezTo>
                  <a:cubicBezTo>
                    <a:pt x="58" y="47"/>
                    <a:pt x="62" y="38"/>
                    <a:pt x="63" y="30"/>
                  </a:cubicBezTo>
                  <a:moveTo>
                    <a:pt x="43" y="41"/>
                  </a:moveTo>
                  <a:cubicBezTo>
                    <a:pt x="42" y="43"/>
                    <a:pt x="34" y="50"/>
                    <a:pt x="26" y="50"/>
                  </a:cubicBezTo>
                  <a:cubicBezTo>
                    <a:pt x="23" y="50"/>
                    <a:pt x="20" y="49"/>
                    <a:pt x="17" y="47"/>
                  </a:cubicBezTo>
                  <a:cubicBezTo>
                    <a:pt x="16" y="46"/>
                    <a:pt x="16" y="46"/>
                    <a:pt x="16" y="46"/>
                  </a:cubicBezTo>
                  <a:cubicBezTo>
                    <a:pt x="14" y="44"/>
                    <a:pt x="13" y="41"/>
                    <a:pt x="13" y="38"/>
                  </a:cubicBezTo>
                  <a:cubicBezTo>
                    <a:pt x="12" y="32"/>
                    <a:pt x="18" y="23"/>
                    <a:pt x="22" y="19"/>
                  </a:cubicBezTo>
                  <a:cubicBezTo>
                    <a:pt x="26" y="16"/>
                    <a:pt x="38" y="3"/>
                    <a:pt x="48" y="12"/>
                  </a:cubicBezTo>
                  <a:cubicBezTo>
                    <a:pt x="50" y="12"/>
                    <a:pt x="50" y="12"/>
                    <a:pt x="50" y="12"/>
                  </a:cubicBezTo>
                  <a:cubicBezTo>
                    <a:pt x="59" y="22"/>
                    <a:pt x="46" y="38"/>
                    <a:pt x="43" y="4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71" name="Freeform 43"/>
            <p:cNvSpPr/>
            <p:nvPr userDrawn="1"/>
          </p:nvSpPr>
          <p:spPr bwMode="auto">
            <a:xfrm>
              <a:off x="7762876" y="4924425"/>
              <a:ext cx="20638" cy="38100"/>
            </a:xfrm>
            <a:custGeom>
              <a:avLst/>
              <a:gdLst>
                <a:gd name="T0" fmla="*/ 0 w 13"/>
                <a:gd name="T1" fmla="*/ 23 h 24"/>
                <a:gd name="T2" fmla="*/ 8 w 13"/>
                <a:gd name="T3" fmla="*/ 24 h 24"/>
                <a:gd name="T4" fmla="*/ 8 w 13"/>
                <a:gd name="T5" fmla="*/ 24 h 24"/>
                <a:gd name="T6" fmla="*/ 7 w 13"/>
                <a:gd name="T7" fmla="*/ 22 h 24"/>
                <a:gd name="T8" fmla="*/ 11 w 13"/>
                <a:gd name="T9" fmla="*/ 3 h 24"/>
                <a:gd name="T10" fmla="*/ 12 w 13"/>
                <a:gd name="T11" fmla="*/ 3 h 24"/>
                <a:gd name="T12" fmla="*/ 13 w 13"/>
                <a:gd name="T13" fmla="*/ 1 h 24"/>
                <a:gd name="T14" fmla="*/ 5 w 13"/>
                <a:gd name="T15" fmla="*/ 0 h 24"/>
                <a:gd name="T16" fmla="*/ 5 w 13"/>
                <a:gd name="T17" fmla="*/ 1 h 24"/>
                <a:gd name="T18" fmla="*/ 6 w 13"/>
                <a:gd name="T19" fmla="*/ 2 h 24"/>
                <a:gd name="T20" fmla="*/ 3 w 13"/>
                <a:gd name="T21" fmla="*/ 21 h 24"/>
                <a:gd name="T22" fmla="*/ 1 w 13"/>
                <a:gd name="T23" fmla="*/ 22 h 24"/>
                <a:gd name="T24" fmla="*/ 0 w 13"/>
                <a:gd name="T2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24">
                  <a:moveTo>
                    <a:pt x="0" y="23"/>
                  </a:moveTo>
                  <a:lnTo>
                    <a:pt x="8" y="24"/>
                  </a:lnTo>
                  <a:lnTo>
                    <a:pt x="8" y="24"/>
                  </a:lnTo>
                  <a:lnTo>
                    <a:pt x="7" y="22"/>
                  </a:lnTo>
                  <a:lnTo>
                    <a:pt x="11" y="3"/>
                  </a:lnTo>
                  <a:lnTo>
                    <a:pt x="12" y="3"/>
                  </a:lnTo>
                  <a:lnTo>
                    <a:pt x="13" y="1"/>
                  </a:lnTo>
                  <a:lnTo>
                    <a:pt x="5" y="0"/>
                  </a:lnTo>
                  <a:lnTo>
                    <a:pt x="5" y="1"/>
                  </a:lnTo>
                  <a:lnTo>
                    <a:pt x="6" y="2"/>
                  </a:lnTo>
                  <a:lnTo>
                    <a:pt x="3" y="21"/>
                  </a:lnTo>
                  <a:lnTo>
                    <a:pt x="1" y="22"/>
                  </a:lnTo>
                  <a:lnTo>
                    <a:pt x="0" y="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72" name="Freeform 44"/>
            <p:cNvSpPr/>
            <p:nvPr userDrawn="1"/>
          </p:nvSpPr>
          <p:spPr bwMode="auto">
            <a:xfrm>
              <a:off x="7824788" y="4922838"/>
              <a:ext cx="42863" cy="42863"/>
            </a:xfrm>
            <a:custGeom>
              <a:avLst/>
              <a:gdLst>
                <a:gd name="T0" fmla="*/ 59 w 66"/>
                <a:gd name="T1" fmla="*/ 37 h 66"/>
                <a:gd name="T2" fmla="*/ 62 w 66"/>
                <a:gd name="T3" fmla="*/ 37 h 66"/>
                <a:gd name="T4" fmla="*/ 66 w 66"/>
                <a:gd name="T5" fmla="*/ 50 h 66"/>
                <a:gd name="T6" fmla="*/ 46 w 66"/>
                <a:gd name="T7" fmla="*/ 62 h 66"/>
                <a:gd name="T8" fmla="*/ 8 w 66"/>
                <a:gd name="T9" fmla="*/ 40 h 66"/>
                <a:gd name="T10" fmla="*/ 33 w 66"/>
                <a:gd name="T11" fmla="*/ 2 h 66"/>
                <a:gd name="T12" fmla="*/ 48 w 66"/>
                <a:gd name="T13" fmla="*/ 0 h 66"/>
                <a:gd name="T14" fmla="*/ 52 w 66"/>
                <a:gd name="T15" fmla="*/ 12 h 66"/>
                <a:gd name="T16" fmla="*/ 49 w 66"/>
                <a:gd name="T17" fmla="*/ 14 h 66"/>
                <a:gd name="T18" fmla="*/ 32 w 66"/>
                <a:gd name="T19" fmla="*/ 9 h 66"/>
                <a:gd name="T20" fmla="*/ 19 w 66"/>
                <a:gd name="T21" fmla="*/ 32 h 66"/>
                <a:gd name="T22" fmla="*/ 48 w 66"/>
                <a:gd name="T23" fmla="*/ 25 h 66"/>
                <a:gd name="T24" fmla="*/ 50 w 66"/>
                <a:gd name="T25" fmla="*/ 20 h 66"/>
                <a:gd name="T26" fmla="*/ 53 w 66"/>
                <a:gd name="T27" fmla="*/ 19 h 66"/>
                <a:gd name="T28" fmla="*/ 57 w 66"/>
                <a:gd name="T29" fmla="*/ 32 h 66"/>
                <a:gd name="T30" fmla="*/ 54 w 66"/>
                <a:gd name="T31" fmla="*/ 33 h 66"/>
                <a:gd name="T32" fmla="*/ 51 w 66"/>
                <a:gd name="T33" fmla="*/ 31 h 66"/>
                <a:gd name="T34" fmla="*/ 22 w 66"/>
                <a:gd name="T35" fmla="*/ 38 h 66"/>
                <a:gd name="T36" fmla="*/ 45 w 66"/>
                <a:gd name="T37" fmla="*/ 55 h 66"/>
                <a:gd name="T38" fmla="*/ 59 w 66"/>
                <a:gd name="T39" fmla="*/ 3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66">
                  <a:moveTo>
                    <a:pt x="59" y="37"/>
                  </a:moveTo>
                  <a:cubicBezTo>
                    <a:pt x="62" y="37"/>
                    <a:pt x="62" y="37"/>
                    <a:pt x="62" y="37"/>
                  </a:cubicBezTo>
                  <a:cubicBezTo>
                    <a:pt x="66" y="50"/>
                    <a:pt x="66" y="50"/>
                    <a:pt x="66" y="50"/>
                  </a:cubicBezTo>
                  <a:cubicBezTo>
                    <a:pt x="60" y="57"/>
                    <a:pt x="55" y="60"/>
                    <a:pt x="46" y="62"/>
                  </a:cubicBezTo>
                  <a:cubicBezTo>
                    <a:pt x="29" y="66"/>
                    <a:pt x="13" y="62"/>
                    <a:pt x="8" y="40"/>
                  </a:cubicBezTo>
                  <a:cubicBezTo>
                    <a:pt x="0" y="16"/>
                    <a:pt x="16" y="7"/>
                    <a:pt x="33" y="2"/>
                  </a:cubicBezTo>
                  <a:cubicBezTo>
                    <a:pt x="39" y="0"/>
                    <a:pt x="43" y="0"/>
                    <a:pt x="48" y="0"/>
                  </a:cubicBezTo>
                  <a:cubicBezTo>
                    <a:pt x="52" y="12"/>
                    <a:pt x="52" y="12"/>
                    <a:pt x="52" y="12"/>
                  </a:cubicBezTo>
                  <a:cubicBezTo>
                    <a:pt x="49" y="14"/>
                    <a:pt x="49" y="14"/>
                    <a:pt x="49" y="14"/>
                  </a:cubicBezTo>
                  <a:cubicBezTo>
                    <a:pt x="45" y="9"/>
                    <a:pt x="38" y="7"/>
                    <a:pt x="32" y="9"/>
                  </a:cubicBezTo>
                  <a:cubicBezTo>
                    <a:pt x="22" y="11"/>
                    <a:pt x="16" y="22"/>
                    <a:pt x="19" y="32"/>
                  </a:cubicBezTo>
                  <a:cubicBezTo>
                    <a:pt x="48" y="25"/>
                    <a:pt x="48" y="25"/>
                    <a:pt x="48" y="25"/>
                  </a:cubicBezTo>
                  <a:cubicBezTo>
                    <a:pt x="50" y="20"/>
                    <a:pt x="50" y="20"/>
                    <a:pt x="50" y="20"/>
                  </a:cubicBezTo>
                  <a:cubicBezTo>
                    <a:pt x="53" y="19"/>
                    <a:pt x="53" y="19"/>
                    <a:pt x="53" y="19"/>
                  </a:cubicBezTo>
                  <a:cubicBezTo>
                    <a:pt x="57" y="32"/>
                    <a:pt x="57" y="32"/>
                    <a:pt x="57" y="32"/>
                  </a:cubicBezTo>
                  <a:cubicBezTo>
                    <a:pt x="54" y="33"/>
                    <a:pt x="54" y="33"/>
                    <a:pt x="54" y="33"/>
                  </a:cubicBezTo>
                  <a:cubicBezTo>
                    <a:pt x="51" y="31"/>
                    <a:pt x="51" y="31"/>
                    <a:pt x="51" y="31"/>
                  </a:cubicBezTo>
                  <a:cubicBezTo>
                    <a:pt x="22" y="38"/>
                    <a:pt x="22" y="38"/>
                    <a:pt x="22" y="38"/>
                  </a:cubicBezTo>
                  <a:cubicBezTo>
                    <a:pt x="23" y="49"/>
                    <a:pt x="34" y="57"/>
                    <a:pt x="45" y="55"/>
                  </a:cubicBezTo>
                  <a:cubicBezTo>
                    <a:pt x="52" y="53"/>
                    <a:pt x="60" y="46"/>
                    <a:pt x="59" y="3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73" name="Freeform 45"/>
            <p:cNvSpPr/>
            <p:nvPr userDrawn="1"/>
          </p:nvSpPr>
          <p:spPr bwMode="auto">
            <a:xfrm>
              <a:off x="7642226" y="4854575"/>
              <a:ext cx="50800" cy="49213"/>
            </a:xfrm>
            <a:custGeom>
              <a:avLst/>
              <a:gdLst>
                <a:gd name="T0" fmla="*/ 29 w 32"/>
                <a:gd name="T1" fmla="*/ 11 h 31"/>
                <a:gd name="T2" fmla="*/ 28 w 32"/>
                <a:gd name="T3" fmla="*/ 12 h 31"/>
                <a:gd name="T4" fmla="*/ 28 w 32"/>
                <a:gd name="T5" fmla="*/ 13 h 31"/>
                <a:gd name="T6" fmla="*/ 18 w 32"/>
                <a:gd name="T7" fmla="*/ 23 h 31"/>
                <a:gd name="T8" fmla="*/ 22 w 32"/>
                <a:gd name="T9" fmla="*/ 3 h 31"/>
                <a:gd name="T10" fmla="*/ 19 w 32"/>
                <a:gd name="T11" fmla="*/ 0 h 31"/>
                <a:gd name="T12" fmla="*/ 19 w 32"/>
                <a:gd name="T13" fmla="*/ 1 h 31"/>
                <a:gd name="T14" fmla="*/ 18 w 32"/>
                <a:gd name="T15" fmla="*/ 2 h 31"/>
                <a:gd name="T16" fmla="*/ 3 w 32"/>
                <a:gd name="T17" fmla="*/ 13 h 31"/>
                <a:gd name="T18" fmla="*/ 1 w 32"/>
                <a:gd name="T19" fmla="*/ 12 h 31"/>
                <a:gd name="T20" fmla="*/ 0 w 32"/>
                <a:gd name="T21" fmla="*/ 13 h 31"/>
                <a:gd name="T22" fmla="*/ 4 w 32"/>
                <a:gd name="T23" fmla="*/ 18 h 31"/>
                <a:gd name="T24" fmla="*/ 5 w 32"/>
                <a:gd name="T25" fmla="*/ 17 h 31"/>
                <a:gd name="T26" fmla="*/ 5 w 32"/>
                <a:gd name="T27" fmla="*/ 15 h 31"/>
                <a:gd name="T28" fmla="*/ 17 w 32"/>
                <a:gd name="T29" fmla="*/ 8 h 31"/>
                <a:gd name="T30" fmla="*/ 12 w 32"/>
                <a:gd name="T31" fmla="*/ 28 h 31"/>
                <a:gd name="T32" fmla="*/ 14 w 32"/>
                <a:gd name="T33" fmla="*/ 31 h 31"/>
                <a:gd name="T34" fmla="*/ 30 w 32"/>
                <a:gd name="T35" fmla="*/ 16 h 31"/>
                <a:gd name="T36" fmla="*/ 31 w 32"/>
                <a:gd name="T37" fmla="*/ 15 h 31"/>
                <a:gd name="T38" fmla="*/ 32 w 32"/>
                <a:gd name="T39" fmla="*/ 15 h 31"/>
                <a:gd name="T40" fmla="*/ 29 w 32"/>
                <a:gd name="T41"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31">
                  <a:moveTo>
                    <a:pt x="29" y="11"/>
                  </a:moveTo>
                  <a:lnTo>
                    <a:pt x="28" y="12"/>
                  </a:lnTo>
                  <a:lnTo>
                    <a:pt x="28" y="13"/>
                  </a:lnTo>
                  <a:lnTo>
                    <a:pt x="18" y="23"/>
                  </a:lnTo>
                  <a:lnTo>
                    <a:pt x="22" y="3"/>
                  </a:lnTo>
                  <a:lnTo>
                    <a:pt x="19" y="0"/>
                  </a:lnTo>
                  <a:lnTo>
                    <a:pt x="19" y="1"/>
                  </a:lnTo>
                  <a:lnTo>
                    <a:pt x="18" y="2"/>
                  </a:lnTo>
                  <a:lnTo>
                    <a:pt x="3" y="13"/>
                  </a:lnTo>
                  <a:lnTo>
                    <a:pt x="1" y="12"/>
                  </a:lnTo>
                  <a:lnTo>
                    <a:pt x="0" y="13"/>
                  </a:lnTo>
                  <a:lnTo>
                    <a:pt x="4" y="18"/>
                  </a:lnTo>
                  <a:lnTo>
                    <a:pt x="5" y="17"/>
                  </a:lnTo>
                  <a:lnTo>
                    <a:pt x="5" y="15"/>
                  </a:lnTo>
                  <a:lnTo>
                    <a:pt x="17" y="8"/>
                  </a:lnTo>
                  <a:lnTo>
                    <a:pt x="12" y="28"/>
                  </a:lnTo>
                  <a:lnTo>
                    <a:pt x="14" y="31"/>
                  </a:lnTo>
                  <a:lnTo>
                    <a:pt x="30" y="16"/>
                  </a:lnTo>
                  <a:lnTo>
                    <a:pt x="31" y="15"/>
                  </a:lnTo>
                  <a:lnTo>
                    <a:pt x="32" y="15"/>
                  </a:lnTo>
                  <a:lnTo>
                    <a:pt x="29"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74" name="Freeform 46"/>
            <p:cNvSpPr/>
            <p:nvPr userDrawn="1"/>
          </p:nvSpPr>
          <p:spPr bwMode="auto">
            <a:xfrm>
              <a:off x="7786688" y="4927600"/>
              <a:ext cx="36513" cy="38100"/>
            </a:xfrm>
            <a:custGeom>
              <a:avLst/>
              <a:gdLst>
                <a:gd name="T0" fmla="*/ 17 w 23"/>
                <a:gd name="T1" fmla="*/ 1 h 24"/>
                <a:gd name="T2" fmla="*/ 17 w 23"/>
                <a:gd name="T3" fmla="*/ 2 h 24"/>
                <a:gd name="T4" fmla="*/ 18 w 23"/>
                <a:gd name="T5" fmla="*/ 3 h 24"/>
                <a:gd name="T6" fmla="*/ 19 w 23"/>
                <a:gd name="T7" fmla="*/ 17 h 24"/>
                <a:gd name="T8" fmla="*/ 6 w 23"/>
                <a:gd name="T9" fmla="*/ 0 h 24"/>
                <a:gd name="T10" fmla="*/ 2 w 23"/>
                <a:gd name="T11" fmla="*/ 0 h 24"/>
                <a:gd name="T12" fmla="*/ 2 w 23"/>
                <a:gd name="T13" fmla="*/ 1 h 24"/>
                <a:gd name="T14" fmla="*/ 3 w 23"/>
                <a:gd name="T15" fmla="*/ 2 h 24"/>
                <a:gd name="T16" fmla="*/ 1 w 23"/>
                <a:gd name="T17" fmla="*/ 22 h 24"/>
                <a:gd name="T18" fmla="*/ 0 w 23"/>
                <a:gd name="T19" fmla="*/ 22 h 24"/>
                <a:gd name="T20" fmla="*/ 0 w 23"/>
                <a:gd name="T21" fmla="*/ 24 h 24"/>
                <a:gd name="T22" fmla="*/ 6 w 23"/>
                <a:gd name="T23" fmla="*/ 24 h 24"/>
                <a:gd name="T24" fmla="*/ 6 w 23"/>
                <a:gd name="T25" fmla="*/ 22 h 24"/>
                <a:gd name="T26" fmla="*/ 5 w 23"/>
                <a:gd name="T27" fmla="*/ 21 h 24"/>
                <a:gd name="T28" fmla="*/ 6 w 23"/>
                <a:gd name="T29" fmla="*/ 8 h 24"/>
                <a:gd name="T30" fmla="*/ 20 w 23"/>
                <a:gd name="T31" fmla="*/ 24 h 24"/>
                <a:gd name="T32" fmla="*/ 23 w 23"/>
                <a:gd name="T33" fmla="*/ 24 h 24"/>
                <a:gd name="T34" fmla="*/ 21 w 23"/>
                <a:gd name="T35" fmla="*/ 3 h 24"/>
                <a:gd name="T36" fmla="*/ 22 w 23"/>
                <a:gd name="T37" fmla="*/ 2 h 24"/>
                <a:gd name="T38" fmla="*/ 22 w 23"/>
                <a:gd name="T39" fmla="*/ 1 h 24"/>
                <a:gd name="T40" fmla="*/ 17 w 23"/>
                <a:gd name="T41"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24">
                  <a:moveTo>
                    <a:pt x="17" y="1"/>
                  </a:moveTo>
                  <a:lnTo>
                    <a:pt x="17" y="2"/>
                  </a:lnTo>
                  <a:lnTo>
                    <a:pt x="18" y="3"/>
                  </a:lnTo>
                  <a:lnTo>
                    <a:pt x="19" y="17"/>
                  </a:lnTo>
                  <a:lnTo>
                    <a:pt x="6" y="0"/>
                  </a:lnTo>
                  <a:lnTo>
                    <a:pt x="2" y="0"/>
                  </a:lnTo>
                  <a:lnTo>
                    <a:pt x="2" y="1"/>
                  </a:lnTo>
                  <a:lnTo>
                    <a:pt x="3" y="2"/>
                  </a:lnTo>
                  <a:lnTo>
                    <a:pt x="1" y="22"/>
                  </a:lnTo>
                  <a:lnTo>
                    <a:pt x="0" y="22"/>
                  </a:lnTo>
                  <a:lnTo>
                    <a:pt x="0" y="24"/>
                  </a:lnTo>
                  <a:lnTo>
                    <a:pt x="6" y="24"/>
                  </a:lnTo>
                  <a:lnTo>
                    <a:pt x="6" y="22"/>
                  </a:lnTo>
                  <a:lnTo>
                    <a:pt x="5" y="21"/>
                  </a:lnTo>
                  <a:lnTo>
                    <a:pt x="6" y="8"/>
                  </a:lnTo>
                  <a:lnTo>
                    <a:pt x="20" y="24"/>
                  </a:lnTo>
                  <a:lnTo>
                    <a:pt x="23" y="24"/>
                  </a:lnTo>
                  <a:lnTo>
                    <a:pt x="21" y="3"/>
                  </a:lnTo>
                  <a:lnTo>
                    <a:pt x="22" y="2"/>
                  </a:lnTo>
                  <a:lnTo>
                    <a:pt x="22" y="1"/>
                  </a:lnTo>
                  <a:lnTo>
                    <a:pt x="17"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75" name="Freeform 47"/>
            <p:cNvSpPr/>
            <p:nvPr userDrawn="1"/>
          </p:nvSpPr>
          <p:spPr bwMode="auto">
            <a:xfrm>
              <a:off x="7705726" y="4906963"/>
              <a:ext cx="52388" cy="50800"/>
            </a:xfrm>
            <a:custGeom>
              <a:avLst/>
              <a:gdLst>
                <a:gd name="T0" fmla="*/ 0 w 33"/>
                <a:gd name="T1" fmla="*/ 19 h 32"/>
                <a:gd name="T2" fmla="*/ 1 w 33"/>
                <a:gd name="T3" fmla="*/ 17 h 32"/>
                <a:gd name="T4" fmla="*/ 3 w 33"/>
                <a:gd name="T5" fmla="*/ 17 h 32"/>
                <a:gd name="T6" fmla="*/ 15 w 33"/>
                <a:gd name="T7" fmla="*/ 3 h 32"/>
                <a:gd name="T8" fmla="*/ 15 w 33"/>
                <a:gd name="T9" fmla="*/ 1 h 32"/>
                <a:gd name="T10" fmla="*/ 16 w 33"/>
                <a:gd name="T11" fmla="*/ 0 h 32"/>
                <a:gd name="T12" fmla="*/ 20 w 33"/>
                <a:gd name="T13" fmla="*/ 2 h 32"/>
                <a:gd name="T14" fmla="*/ 19 w 33"/>
                <a:gd name="T15" fmla="*/ 17 h 32"/>
                <a:gd name="T16" fmla="*/ 27 w 33"/>
                <a:gd name="T17" fmla="*/ 7 h 32"/>
                <a:gd name="T18" fmla="*/ 27 w 33"/>
                <a:gd name="T19" fmla="*/ 6 h 32"/>
                <a:gd name="T20" fmla="*/ 28 w 33"/>
                <a:gd name="T21" fmla="*/ 6 h 32"/>
                <a:gd name="T22" fmla="*/ 33 w 33"/>
                <a:gd name="T23" fmla="*/ 8 h 32"/>
                <a:gd name="T24" fmla="*/ 33 w 33"/>
                <a:gd name="T25" fmla="*/ 9 h 32"/>
                <a:gd name="T26" fmla="*/ 32 w 33"/>
                <a:gd name="T27" fmla="*/ 10 h 32"/>
                <a:gd name="T28" fmla="*/ 30 w 33"/>
                <a:gd name="T29" fmla="*/ 30 h 32"/>
                <a:gd name="T30" fmla="*/ 31 w 33"/>
                <a:gd name="T31" fmla="*/ 31 h 32"/>
                <a:gd name="T32" fmla="*/ 31 w 33"/>
                <a:gd name="T33" fmla="*/ 32 h 32"/>
                <a:gd name="T34" fmla="*/ 24 w 33"/>
                <a:gd name="T35" fmla="*/ 29 h 32"/>
                <a:gd name="T36" fmla="*/ 24 w 33"/>
                <a:gd name="T37" fmla="*/ 28 h 32"/>
                <a:gd name="T38" fmla="*/ 25 w 33"/>
                <a:gd name="T39" fmla="*/ 28 h 32"/>
                <a:gd name="T40" fmla="*/ 27 w 33"/>
                <a:gd name="T41" fmla="*/ 12 h 32"/>
                <a:gd name="T42" fmla="*/ 15 w 33"/>
                <a:gd name="T43" fmla="*/ 27 h 32"/>
                <a:gd name="T44" fmla="*/ 13 w 33"/>
                <a:gd name="T45" fmla="*/ 26 h 32"/>
                <a:gd name="T46" fmla="*/ 15 w 33"/>
                <a:gd name="T47" fmla="*/ 8 h 32"/>
                <a:gd name="T48" fmla="*/ 5 w 33"/>
                <a:gd name="T49" fmla="*/ 19 h 32"/>
                <a:gd name="T50" fmla="*/ 6 w 33"/>
                <a:gd name="T51" fmla="*/ 21 h 32"/>
                <a:gd name="T52" fmla="*/ 5 w 33"/>
                <a:gd name="T53" fmla="*/ 22 h 32"/>
                <a:gd name="T54" fmla="*/ 0 w 33"/>
                <a:gd name="T55" fmla="*/ 1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 h="32">
                  <a:moveTo>
                    <a:pt x="0" y="19"/>
                  </a:moveTo>
                  <a:lnTo>
                    <a:pt x="1" y="17"/>
                  </a:lnTo>
                  <a:lnTo>
                    <a:pt x="3" y="17"/>
                  </a:lnTo>
                  <a:lnTo>
                    <a:pt x="15" y="3"/>
                  </a:lnTo>
                  <a:lnTo>
                    <a:pt x="15" y="1"/>
                  </a:lnTo>
                  <a:lnTo>
                    <a:pt x="16" y="0"/>
                  </a:lnTo>
                  <a:lnTo>
                    <a:pt x="20" y="2"/>
                  </a:lnTo>
                  <a:lnTo>
                    <a:pt x="19" y="17"/>
                  </a:lnTo>
                  <a:lnTo>
                    <a:pt x="27" y="7"/>
                  </a:lnTo>
                  <a:lnTo>
                    <a:pt x="27" y="6"/>
                  </a:lnTo>
                  <a:lnTo>
                    <a:pt x="28" y="6"/>
                  </a:lnTo>
                  <a:lnTo>
                    <a:pt x="33" y="8"/>
                  </a:lnTo>
                  <a:lnTo>
                    <a:pt x="33" y="9"/>
                  </a:lnTo>
                  <a:lnTo>
                    <a:pt x="32" y="10"/>
                  </a:lnTo>
                  <a:lnTo>
                    <a:pt x="30" y="30"/>
                  </a:lnTo>
                  <a:lnTo>
                    <a:pt x="31" y="31"/>
                  </a:lnTo>
                  <a:lnTo>
                    <a:pt x="31" y="32"/>
                  </a:lnTo>
                  <a:lnTo>
                    <a:pt x="24" y="29"/>
                  </a:lnTo>
                  <a:lnTo>
                    <a:pt x="24" y="28"/>
                  </a:lnTo>
                  <a:lnTo>
                    <a:pt x="25" y="28"/>
                  </a:lnTo>
                  <a:lnTo>
                    <a:pt x="27" y="12"/>
                  </a:lnTo>
                  <a:lnTo>
                    <a:pt x="15" y="27"/>
                  </a:lnTo>
                  <a:lnTo>
                    <a:pt x="13" y="26"/>
                  </a:lnTo>
                  <a:lnTo>
                    <a:pt x="15" y="8"/>
                  </a:lnTo>
                  <a:lnTo>
                    <a:pt x="5" y="19"/>
                  </a:lnTo>
                  <a:lnTo>
                    <a:pt x="6" y="21"/>
                  </a:lnTo>
                  <a:lnTo>
                    <a:pt x="5" y="22"/>
                  </a:lnTo>
                  <a:lnTo>
                    <a:pt x="0" y="1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76" name="Freeform 48"/>
            <p:cNvSpPr/>
            <p:nvPr userDrawn="1"/>
          </p:nvSpPr>
          <p:spPr bwMode="auto">
            <a:xfrm>
              <a:off x="7908926" y="4879975"/>
              <a:ext cx="46038" cy="46038"/>
            </a:xfrm>
            <a:custGeom>
              <a:avLst/>
              <a:gdLst>
                <a:gd name="T0" fmla="*/ 62 w 73"/>
                <a:gd name="T1" fmla="*/ 26 h 72"/>
                <a:gd name="T2" fmla="*/ 64 w 73"/>
                <a:gd name="T3" fmla="*/ 25 h 72"/>
                <a:gd name="T4" fmla="*/ 73 w 73"/>
                <a:gd name="T5" fmla="*/ 35 h 72"/>
                <a:gd name="T6" fmla="*/ 62 w 73"/>
                <a:gd name="T7" fmla="*/ 55 h 72"/>
                <a:gd name="T8" fmla="*/ 17 w 73"/>
                <a:gd name="T9" fmla="*/ 55 h 72"/>
                <a:gd name="T10" fmla="*/ 22 w 73"/>
                <a:gd name="T11" fmla="*/ 9 h 72"/>
                <a:gd name="T12" fmla="*/ 34 w 73"/>
                <a:gd name="T13" fmla="*/ 0 h 72"/>
                <a:gd name="T14" fmla="*/ 43 w 73"/>
                <a:gd name="T15" fmla="*/ 9 h 72"/>
                <a:gd name="T16" fmla="*/ 42 w 73"/>
                <a:gd name="T17" fmla="*/ 12 h 72"/>
                <a:gd name="T18" fmla="*/ 24 w 73"/>
                <a:gd name="T19" fmla="*/ 16 h 72"/>
                <a:gd name="T20" fmla="*/ 24 w 73"/>
                <a:gd name="T21" fmla="*/ 41 h 72"/>
                <a:gd name="T22" fmla="*/ 47 w 73"/>
                <a:gd name="T23" fmla="*/ 22 h 72"/>
                <a:gd name="T24" fmla="*/ 46 w 73"/>
                <a:gd name="T25" fmla="*/ 17 h 72"/>
                <a:gd name="T26" fmla="*/ 48 w 73"/>
                <a:gd name="T27" fmla="*/ 14 h 72"/>
                <a:gd name="T28" fmla="*/ 57 w 73"/>
                <a:gd name="T29" fmla="*/ 24 h 72"/>
                <a:gd name="T30" fmla="*/ 55 w 73"/>
                <a:gd name="T31" fmla="*/ 26 h 72"/>
                <a:gd name="T32" fmla="*/ 52 w 73"/>
                <a:gd name="T33" fmla="*/ 26 h 72"/>
                <a:gd name="T34" fmla="*/ 29 w 73"/>
                <a:gd name="T35" fmla="*/ 46 h 72"/>
                <a:gd name="T36" fmla="*/ 57 w 73"/>
                <a:gd name="T37" fmla="*/ 50 h 72"/>
                <a:gd name="T38" fmla="*/ 62 w 73"/>
                <a:gd name="T39" fmla="*/ 2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3" h="72">
                  <a:moveTo>
                    <a:pt x="62" y="26"/>
                  </a:moveTo>
                  <a:cubicBezTo>
                    <a:pt x="64" y="25"/>
                    <a:pt x="64" y="25"/>
                    <a:pt x="64" y="25"/>
                  </a:cubicBezTo>
                  <a:cubicBezTo>
                    <a:pt x="73" y="35"/>
                    <a:pt x="73" y="35"/>
                    <a:pt x="73" y="35"/>
                  </a:cubicBezTo>
                  <a:cubicBezTo>
                    <a:pt x="72" y="44"/>
                    <a:pt x="69" y="49"/>
                    <a:pt x="62" y="55"/>
                  </a:cubicBezTo>
                  <a:cubicBezTo>
                    <a:pt x="48" y="68"/>
                    <a:pt x="32" y="72"/>
                    <a:pt x="17" y="55"/>
                  </a:cubicBezTo>
                  <a:cubicBezTo>
                    <a:pt x="0" y="37"/>
                    <a:pt x="8" y="22"/>
                    <a:pt x="22" y="9"/>
                  </a:cubicBezTo>
                  <a:cubicBezTo>
                    <a:pt x="26" y="5"/>
                    <a:pt x="29" y="3"/>
                    <a:pt x="34" y="0"/>
                  </a:cubicBezTo>
                  <a:cubicBezTo>
                    <a:pt x="43" y="9"/>
                    <a:pt x="43" y="9"/>
                    <a:pt x="43" y="9"/>
                  </a:cubicBezTo>
                  <a:cubicBezTo>
                    <a:pt x="42" y="12"/>
                    <a:pt x="42" y="12"/>
                    <a:pt x="42" y="12"/>
                  </a:cubicBezTo>
                  <a:cubicBezTo>
                    <a:pt x="35" y="10"/>
                    <a:pt x="29" y="11"/>
                    <a:pt x="24" y="16"/>
                  </a:cubicBezTo>
                  <a:cubicBezTo>
                    <a:pt x="16" y="22"/>
                    <a:pt x="17" y="35"/>
                    <a:pt x="24" y="41"/>
                  </a:cubicBezTo>
                  <a:cubicBezTo>
                    <a:pt x="47" y="22"/>
                    <a:pt x="47" y="22"/>
                    <a:pt x="47" y="22"/>
                  </a:cubicBezTo>
                  <a:cubicBezTo>
                    <a:pt x="46" y="17"/>
                    <a:pt x="46" y="17"/>
                    <a:pt x="46" y="17"/>
                  </a:cubicBezTo>
                  <a:cubicBezTo>
                    <a:pt x="48" y="14"/>
                    <a:pt x="48" y="14"/>
                    <a:pt x="48" y="14"/>
                  </a:cubicBezTo>
                  <a:cubicBezTo>
                    <a:pt x="57" y="24"/>
                    <a:pt x="57" y="24"/>
                    <a:pt x="57" y="24"/>
                  </a:cubicBezTo>
                  <a:cubicBezTo>
                    <a:pt x="55" y="26"/>
                    <a:pt x="55" y="26"/>
                    <a:pt x="55" y="26"/>
                  </a:cubicBezTo>
                  <a:cubicBezTo>
                    <a:pt x="52" y="26"/>
                    <a:pt x="52" y="26"/>
                    <a:pt x="52" y="26"/>
                  </a:cubicBezTo>
                  <a:cubicBezTo>
                    <a:pt x="29" y="46"/>
                    <a:pt x="29" y="46"/>
                    <a:pt x="29" y="46"/>
                  </a:cubicBezTo>
                  <a:cubicBezTo>
                    <a:pt x="35" y="56"/>
                    <a:pt x="49" y="58"/>
                    <a:pt x="57" y="50"/>
                  </a:cubicBezTo>
                  <a:cubicBezTo>
                    <a:pt x="63" y="45"/>
                    <a:pt x="66" y="34"/>
                    <a:pt x="62" y="26"/>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77" name="Freeform 49"/>
            <p:cNvSpPr/>
            <p:nvPr userDrawn="1"/>
          </p:nvSpPr>
          <p:spPr bwMode="auto">
            <a:xfrm>
              <a:off x="7970838" y="4703763"/>
              <a:ext cx="41275" cy="41275"/>
            </a:xfrm>
            <a:custGeom>
              <a:avLst/>
              <a:gdLst>
                <a:gd name="T0" fmla="*/ 37 w 67"/>
                <a:gd name="T1" fmla="*/ 5 h 65"/>
                <a:gd name="T2" fmla="*/ 37 w 67"/>
                <a:gd name="T3" fmla="*/ 3 h 65"/>
                <a:gd name="T4" fmla="*/ 50 w 67"/>
                <a:gd name="T5" fmla="*/ 0 h 65"/>
                <a:gd name="T6" fmla="*/ 63 w 67"/>
                <a:gd name="T7" fmla="*/ 19 h 65"/>
                <a:gd name="T8" fmla="*/ 41 w 67"/>
                <a:gd name="T9" fmla="*/ 58 h 65"/>
                <a:gd name="T10" fmla="*/ 2 w 67"/>
                <a:gd name="T11" fmla="*/ 32 h 65"/>
                <a:gd name="T12" fmla="*/ 0 w 67"/>
                <a:gd name="T13" fmla="*/ 18 h 65"/>
                <a:gd name="T14" fmla="*/ 12 w 67"/>
                <a:gd name="T15" fmla="*/ 15 h 65"/>
                <a:gd name="T16" fmla="*/ 14 w 67"/>
                <a:gd name="T17" fmla="*/ 17 h 65"/>
                <a:gd name="T18" fmla="*/ 9 w 67"/>
                <a:gd name="T19" fmla="*/ 34 h 65"/>
                <a:gd name="T20" fmla="*/ 31 w 67"/>
                <a:gd name="T21" fmla="*/ 46 h 65"/>
                <a:gd name="T22" fmla="*/ 25 w 67"/>
                <a:gd name="T23" fmla="*/ 17 h 65"/>
                <a:gd name="T24" fmla="*/ 20 w 67"/>
                <a:gd name="T25" fmla="*/ 15 h 65"/>
                <a:gd name="T26" fmla="*/ 19 w 67"/>
                <a:gd name="T27" fmla="*/ 12 h 65"/>
                <a:gd name="T28" fmla="*/ 33 w 67"/>
                <a:gd name="T29" fmla="*/ 9 h 65"/>
                <a:gd name="T30" fmla="*/ 33 w 67"/>
                <a:gd name="T31" fmla="*/ 11 h 65"/>
                <a:gd name="T32" fmla="*/ 31 w 67"/>
                <a:gd name="T33" fmla="*/ 15 h 65"/>
                <a:gd name="T34" fmla="*/ 39 w 67"/>
                <a:gd name="T35" fmla="*/ 43 h 65"/>
                <a:gd name="T36" fmla="*/ 56 w 67"/>
                <a:gd name="T37" fmla="*/ 21 h 65"/>
                <a:gd name="T38" fmla="*/ 37 w 67"/>
                <a:gd name="T39" fmla="*/ 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 h="65">
                  <a:moveTo>
                    <a:pt x="37" y="5"/>
                  </a:moveTo>
                  <a:cubicBezTo>
                    <a:pt x="37" y="3"/>
                    <a:pt x="37" y="3"/>
                    <a:pt x="37" y="3"/>
                  </a:cubicBezTo>
                  <a:cubicBezTo>
                    <a:pt x="50" y="0"/>
                    <a:pt x="50" y="0"/>
                    <a:pt x="50" y="0"/>
                  </a:cubicBezTo>
                  <a:cubicBezTo>
                    <a:pt x="57" y="6"/>
                    <a:pt x="61" y="11"/>
                    <a:pt x="63" y="19"/>
                  </a:cubicBezTo>
                  <a:cubicBezTo>
                    <a:pt x="67" y="37"/>
                    <a:pt x="63" y="52"/>
                    <a:pt x="41" y="58"/>
                  </a:cubicBezTo>
                  <a:cubicBezTo>
                    <a:pt x="17" y="65"/>
                    <a:pt x="7" y="50"/>
                    <a:pt x="2" y="32"/>
                  </a:cubicBezTo>
                  <a:cubicBezTo>
                    <a:pt x="0" y="27"/>
                    <a:pt x="0" y="23"/>
                    <a:pt x="0" y="18"/>
                  </a:cubicBezTo>
                  <a:cubicBezTo>
                    <a:pt x="12" y="15"/>
                    <a:pt x="12" y="15"/>
                    <a:pt x="12" y="15"/>
                  </a:cubicBezTo>
                  <a:cubicBezTo>
                    <a:pt x="14" y="17"/>
                    <a:pt x="14" y="17"/>
                    <a:pt x="14" y="17"/>
                  </a:cubicBezTo>
                  <a:cubicBezTo>
                    <a:pt x="9" y="21"/>
                    <a:pt x="7" y="28"/>
                    <a:pt x="9" y="34"/>
                  </a:cubicBezTo>
                  <a:cubicBezTo>
                    <a:pt x="11" y="44"/>
                    <a:pt x="22" y="50"/>
                    <a:pt x="31" y="46"/>
                  </a:cubicBezTo>
                  <a:cubicBezTo>
                    <a:pt x="25" y="17"/>
                    <a:pt x="25" y="17"/>
                    <a:pt x="25" y="17"/>
                  </a:cubicBezTo>
                  <a:cubicBezTo>
                    <a:pt x="20" y="15"/>
                    <a:pt x="20" y="15"/>
                    <a:pt x="20" y="15"/>
                  </a:cubicBezTo>
                  <a:cubicBezTo>
                    <a:pt x="19" y="12"/>
                    <a:pt x="19" y="12"/>
                    <a:pt x="19" y="12"/>
                  </a:cubicBezTo>
                  <a:cubicBezTo>
                    <a:pt x="33" y="9"/>
                    <a:pt x="33" y="9"/>
                    <a:pt x="33" y="9"/>
                  </a:cubicBezTo>
                  <a:cubicBezTo>
                    <a:pt x="33" y="11"/>
                    <a:pt x="33" y="11"/>
                    <a:pt x="33" y="11"/>
                  </a:cubicBezTo>
                  <a:cubicBezTo>
                    <a:pt x="31" y="15"/>
                    <a:pt x="31" y="15"/>
                    <a:pt x="31" y="15"/>
                  </a:cubicBezTo>
                  <a:cubicBezTo>
                    <a:pt x="39" y="43"/>
                    <a:pt x="39" y="43"/>
                    <a:pt x="39" y="43"/>
                  </a:cubicBezTo>
                  <a:cubicBezTo>
                    <a:pt x="50" y="43"/>
                    <a:pt x="58" y="32"/>
                    <a:pt x="56" y="21"/>
                  </a:cubicBezTo>
                  <a:cubicBezTo>
                    <a:pt x="54" y="13"/>
                    <a:pt x="46" y="6"/>
                    <a:pt x="37" y="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78" name="Freeform 50"/>
            <p:cNvSpPr>
              <a:spLocks noEditPoints="1"/>
            </p:cNvSpPr>
            <p:nvPr userDrawn="1"/>
          </p:nvSpPr>
          <p:spPr bwMode="auto">
            <a:xfrm>
              <a:off x="7954963" y="4657725"/>
              <a:ext cx="47625" cy="50800"/>
            </a:xfrm>
            <a:custGeom>
              <a:avLst/>
              <a:gdLst>
                <a:gd name="T0" fmla="*/ 67 w 73"/>
                <a:gd name="T1" fmla="*/ 40 h 80"/>
                <a:gd name="T2" fmla="*/ 52 w 73"/>
                <a:gd name="T3" fmla="*/ 48 h 80"/>
                <a:gd name="T4" fmla="*/ 54 w 73"/>
                <a:gd name="T5" fmla="*/ 17 h 80"/>
                <a:gd name="T6" fmla="*/ 41 w 73"/>
                <a:gd name="T7" fmla="*/ 0 h 80"/>
                <a:gd name="T8" fmla="*/ 39 w 73"/>
                <a:gd name="T9" fmla="*/ 1 h 80"/>
                <a:gd name="T10" fmla="*/ 43 w 73"/>
                <a:gd name="T11" fmla="*/ 11 h 80"/>
                <a:gd name="T12" fmla="*/ 43 w 73"/>
                <a:gd name="T13" fmla="*/ 31 h 80"/>
                <a:gd name="T14" fmla="*/ 19 w 73"/>
                <a:gd name="T15" fmla="*/ 23 h 80"/>
                <a:gd name="T16" fmla="*/ 5 w 73"/>
                <a:gd name="T17" fmla="*/ 51 h 80"/>
                <a:gd name="T18" fmla="*/ 18 w 73"/>
                <a:gd name="T19" fmla="*/ 80 h 80"/>
                <a:gd name="T20" fmla="*/ 22 w 73"/>
                <a:gd name="T21" fmla="*/ 78 h 80"/>
                <a:gd name="T22" fmla="*/ 23 w 73"/>
                <a:gd name="T23" fmla="*/ 75 h 80"/>
                <a:gd name="T24" fmla="*/ 68 w 73"/>
                <a:gd name="T25" fmla="*/ 52 h 80"/>
                <a:gd name="T26" fmla="*/ 71 w 73"/>
                <a:gd name="T27" fmla="*/ 54 h 80"/>
                <a:gd name="T28" fmla="*/ 73 w 73"/>
                <a:gd name="T29" fmla="*/ 54 h 80"/>
                <a:gd name="T30" fmla="*/ 67 w 73"/>
                <a:gd name="T31" fmla="*/ 40 h 80"/>
                <a:gd name="T32" fmla="*/ 17 w 73"/>
                <a:gd name="T33" fmla="*/ 66 h 80"/>
                <a:gd name="T34" fmla="*/ 23 w 73"/>
                <a:gd name="T35" fmla="*/ 33 h 80"/>
                <a:gd name="T36" fmla="*/ 45 w 73"/>
                <a:gd name="T37" fmla="*/ 51 h 80"/>
                <a:gd name="T38" fmla="*/ 17 w 73"/>
                <a:gd name="T39" fmla="*/ 6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3" h="80">
                  <a:moveTo>
                    <a:pt x="67" y="40"/>
                  </a:moveTo>
                  <a:cubicBezTo>
                    <a:pt x="52" y="48"/>
                    <a:pt x="52" y="48"/>
                    <a:pt x="52" y="48"/>
                  </a:cubicBezTo>
                  <a:cubicBezTo>
                    <a:pt x="52" y="36"/>
                    <a:pt x="55" y="24"/>
                    <a:pt x="54" y="17"/>
                  </a:cubicBezTo>
                  <a:cubicBezTo>
                    <a:pt x="51" y="8"/>
                    <a:pt x="49" y="6"/>
                    <a:pt x="41" y="0"/>
                  </a:cubicBezTo>
                  <a:cubicBezTo>
                    <a:pt x="39" y="1"/>
                    <a:pt x="39" y="1"/>
                    <a:pt x="39" y="1"/>
                  </a:cubicBezTo>
                  <a:cubicBezTo>
                    <a:pt x="41" y="5"/>
                    <a:pt x="42" y="5"/>
                    <a:pt x="43" y="11"/>
                  </a:cubicBezTo>
                  <a:cubicBezTo>
                    <a:pt x="46" y="18"/>
                    <a:pt x="45" y="23"/>
                    <a:pt x="43" y="31"/>
                  </a:cubicBezTo>
                  <a:cubicBezTo>
                    <a:pt x="39" y="23"/>
                    <a:pt x="29" y="20"/>
                    <a:pt x="19" y="23"/>
                  </a:cubicBezTo>
                  <a:cubicBezTo>
                    <a:pt x="7" y="26"/>
                    <a:pt x="0" y="39"/>
                    <a:pt x="5" y="51"/>
                  </a:cubicBezTo>
                  <a:cubicBezTo>
                    <a:pt x="18" y="80"/>
                    <a:pt x="18" y="80"/>
                    <a:pt x="18" y="80"/>
                  </a:cubicBezTo>
                  <a:cubicBezTo>
                    <a:pt x="22" y="78"/>
                    <a:pt x="22" y="78"/>
                    <a:pt x="22" y="78"/>
                  </a:cubicBezTo>
                  <a:cubicBezTo>
                    <a:pt x="23" y="75"/>
                    <a:pt x="23" y="75"/>
                    <a:pt x="23" y="75"/>
                  </a:cubicBezTo>
                  <a:cubicBezTo>
                    <a:pt x="68" y="52"/>
                    <a:pt x="68" y="52"/>
                    <a:pt x="68" y="52"/>
                  </a:cubicBezTo>
                  <a:cubicBezTo>
                    <a:pt x="71" y="54"/>
                    <a:pt x="71" y="54"/>
                    <a:pt x="71" y="54"/>
                  </a:cubicBezTo>
                  <a:cubicBezTo>
                    <a:pt x="73" y="54"/>
                    <a:pt x="73" y="54"/>
                    <a:pt x="73" y="54"/>
                  </a:cubicBezTo>
                  <a:lnTo>
                    <a:pt x="67" y="40"/>
                  </a:lnTo>
                  <a:close/>
                  <a:moveTo>
                    <a:pt x="17" y="66"/>
                  </a:moveTo>
                  <a:cubicBezTo>
                    <a:pt x="11" y="54"/>
                    <a:pt x="8" y="37"/>
                    <a:pt x="23" y="33"/>
                  </a:cubicBezTo>
                  <a:cubicBezTo>
                    <a:pt x="36" y="30"/>
                    <a:pt x="44" y="42"/>
                    <a:pt x="45" y="51"/>
                  </a:cubicBezTo>
                  <a:lnTo>
                    <a:pt x="17" y="6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79" name="Freeform 51"/>
            <p:cNvSpPr/>
            <p:nvPr userDrawn="1"/>
          </p:nvSpPr>
          <p:spPr bwMode="auto">
            <a:xfrm>
              <a:off x="7975601" y="4741863"/>
              <a:ext cx="39688" cy="44450"/>
            </a:xfrm>
            <a:custGeom>
              <a:avLst/>
              <a:gdLst>
                <a:gd name="T0" fmla="*/ 3 w 64"/>
                <a:gd name="T1" fmla="*/ 59 h 68"/>
                <a:gd name="T2" fmla="*/ 4 w 64"/>
                <a:gd name="T3" fmla="*/ 13 h 68"/>
                <a:gd name="T4" fmla="*/ 0 w 64"/>
                <a:gd name="T5" fmla="*/ 0 h 68"/>
                <a:gd name="T6" fmla="*/ 16 w 64"/>
                <a:gd name="T7" fmla="*/ 10 h 68"/>
                <a:gd name="T8" fmla="*/ 12 w 64"/>
                <a:gd name="T9" fmla="*/ 12 h 68"/>
                <a:gd name="T10" fmla="*/ 10 w 64"/>
                <a:gd name="T11" fmla="*/ 31 h 68"/>
                <a:gd name="T12" fmla="*/ 61 w 64"/>
                <a:gd name="T13" fmla="*/ 30 h 68"/>
                <a:gd name="T14" fmla="*/ 62 w 64"/>
                <a:gd name="T15" fmla="*/ 28 h 68"/>
                <a:gd name="T16" fmla="*/ 64 w 64"/>
                <a:gd name="T17" fmla="*/ 28 h 68"/>
                <a:gd name="T18" fmla="*/ 64 w 64"/>
                <a:gd name="T19" fmla="*/ 46 h 68"/>
                <a:gd name="T20" fmla="*/ 63 w 64"/>
                <a:gd name="T21" fmla="*/ 46 h 68"/>
                <a:gd name="T22" fmla="*/ 61 w 64"/>
                <a:gd name="T23" fmla="*/ 42 h 68"/>
                <a:gd name="T24" fmla="*/ 10 w 64"/>
                <a:gd name="T25" fmla="*/ 43 h 68"/>
                <a:gd name="T26" fmla="*/ 11 w 64"/>
                <a:gd name="T27" fmla="*/ 57 h 68"/>
                <a:gd name="T28" fmla="*/ 14 w 64"/>
                <a:gd name="T29" fmla="*/ 59 h 68"/>
                <a:gd name="T30" fmla="*/ 1 w 64"/>
                <a:gd name="T31" fmla="*/ 68 h 68"/>
                <a:gd name="T32" fmla="*/ 3 w 64"/>
                <a:gd name="T33" fmla="*/ 5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68">
                  <a:moveTo>
                    <a:pt x="3" y="59"/>
                  </a:moveTo>
                  <a:cubicBezTo>
                    <a:pt x="4" y="13"/>
                    <a:pt x="4" y="13"/>
                    <a:pt x="4" y="13"/>
                  </a:cubicBezTo>
                  <a:cubicBezTo>
                    <a:pt x="0" y="0"/>
                    <a:pt x="0" y="0"/>
                    <a:pt x="0" y="0"/>
                  </a:cubicBezTo>
                  <a:cubicBezTo>
                    <a:pt x="16" y="10"/>
                    <a:pt x="16" y="10"/>
                    <a:pt x="16" y="10"/>
                  </a:cubicBezTo>
                  <a:cubicBezTo>
                    <a:pt x="14" y="11"/>
                    <a:pt x="13" y="11"/>
                    <a:pt x="12" y="12"/>
                  </a:cubicBezTo>
                  <a:cubicBezTo>
                    <a:pt x="10" y="14"/>
                    <a:pt x="10" y="20"/>
                    <a:pt x="10" y="31"/>
                  </a:cubicBezTo>
                  <a:cubicBezTo>
                    <a:pt x="61" y="30"/>
                    <a:pt x="61" y="30"/>
                    <a:pt x="61" y="30"/>
                  </a:cubicBezTo>
                  <a:cubicBezTo>
                    <a:pt x="62" y="28"/>
                    <a:pt x="62" y="28"/>
                    <a:pt x="62" y="28"/>
                  </a:cubicBezTo>
                  <a:cubicBezTo>
                    <a:pt x="64" y="28"/>
                    <a:pt x="64" y="28"/>
                    <a:pt x="64" y="28"/>
                  </a:cubicBezTo>
                  <a:cubicBezTo>
                    <a:pt x="64" y="46"/>
                    <a:pt x="64" y="46"/>
                    <a:pt x="64" y="46"/>
                  </a:cubicBezTo>
                  <a:cubicBezTo>
                    <a:pt x="63" y="46"/>
                    <a:pt x="63" y="46"/>
                    <a:pt x="63" y="46"/>
                  </a:cubicBezTo>
                  <a:cubicBezTo>
                    <a:pt x="61" y="42"/>
                    <a:pt x="61" y="42"/>
                    <a:pt x="61" y="42"/>
                  </a:cubicBezTo>
                  <a:cubicBezTo>
                    <a:pt x="10" y="43"/>
                    <a:pt x="10" y="43"/>
                    <a:pt x="10" y="43"/>
                  </a:cubicBezTo>
                  <a:cubicBezTo>
                    <a:pt x="10" y="48"/>
                    <a:pt x="10" y="56"/>
                    <a:pt x="11" y="57"/>
                  </a:cubicBezTo>
                  <a:cubicBezTo>
                    <a:pt x="12" y="58"/>
                    <a:pt x="13" y="59"/>
                    <a:pt x="14" y="59"/>
                  </a:cubicBezTo>
                  <a:cubicBezTo>
                    <a:pt x="1" y="68"/>
                    <a:pt x="1" y="68"/>
                    <a:pt x="1" y="68"/>
                  </a:cubicBezTo>
                  <a:lnTo>
                    <a:pt x="3" y="5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80" name="Freeform 52"/>
            <p:cNvSpPr/>
            <p:nvPr userDrawn="1"/>
          </p:nvSpPr>
          <p:spPr bwMode="auto">
            <a:xfrm>
              <a:off x="7974013" y="4789488"/>
              <a:ext cx="39688" cy="17463"/>
            </a:xfrm>
            <a:custGeom>
              <a:avLst/>
              <a:gdLst>
                <a:gd name="T0" fmla="*/ 24 w 25"/>
                <a:gd name="T1" fmla="*/ 11 h 11"/>
                <a:gd name="T2" fmla="*/ 25 w 25"/>
                <a:gd name="T3" fmla="*/ 3 h 11"/>
                <a:gd name="T4" fmla="*/ 24 w 25"/>
                <a:gd name="T5" fmla="*/ 3 h 11"/>
                <a:gd name="T6" fmla="*/ 23 w 25"/>
                <a:gd name="T7" fmla="*/ 4 h 11"/>
                <a:gd name="T8" fmla="*/ 3 w 25"/>
                <a:gd name="T9" fmla="*/ 1 h 11"/>
                <a:gd name="T10" fmla="*/ 3 w 25"/>
                <a:gd name="T11" fmla="*/ 0 h 11"/>
                <a:gd name="T12" fmla="*/ 1 w 25"/>
                <a:gd name="T13" fmla="*/ 0 h 11"/>
                <a:gd name="T14" fmla="*/ 0 w 25"/>
                <a:gd name="T15" fmla="*/ 7 h 11"/>
                <a:gd name="T16" fmla="*/ 1 w 25"/>
                <a:gd name="T17" fmla="*/ 7 h 11"/>
                <a:gd name="T18" fmla="*/ 3 w 25"/>
                <a:gd name="T19" fmla="*/ 6 h 11"/>
                <a:gd name="T20" fmla="*/ 22 w 25"/>
                <a:gd name="T21" fmla="*/ 9 h 11"/>
                <a:gd name="T22" fmla="*/ 23 w 25"/>
                <a:gd name="T23" fmla="*/ 11 h 11"/>
                <a:gd name="T24" fmla="*/ 24 w 25"/>
                <a:gd name="T2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11">
                  <a:moveTo>
                    <a:pt x="24" y="11"/>
                  </a:moveTo>
                  <a:lnTo>
                    <a:pt x="25" y="3"/>
                  </a:lnTo>
                  <a:lnTo>
                    <a:pt x="24" y="3"/>
                  </a:lnTo>
                  <a:lnTo>
                    <a:pt x="23" y="4"/>
                  </a:lnTo>
                  <a:lnTo>
                    <a:pt x="3" y="1"/>
                  </a:lnTo>
                  <a:lnTo>
                    <a:pt x="3" y="0"/>
                  </a:lnTo>
                  <a:lnTo>
                    <a:pt x="1" y="0"/>
                  </a:lnTo>
                  <a:lnTo>
                    <a:pt x="0" y="7"/>
                  </a:lnTo>
                  <a:lnTo>
                    <a:pt x="1" y="7"/>
                  </a:lnTo>
                  <a:lnTo>
                    <a:pt x="3" y="6"/>
                  </a:lnTo>
                  <a:lnTo>
                    <a:pt x="22" y="9"/>
                  </a:lnTo>
                  <a:lnTo>
                    <a:pt x="23" y="11"/>
                  </a:lnTo>
                  <a:lnTo>
                    <a:pt x="2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81" name="Freeform 53"/>
            <p:cNvSpPr/>
            <p:nvPr userDrawn="1"/>
          </p:nvSpPr>
          <p:spPr bwMode="auto">
            <a:xfrm>
              <a:off x="7962901" y="4805363"/>
              <a:ext cx="44450" cy="42863"/>
            </a:xfrm>
            <a:custGeom>
              <a:avLst/>
              <a:gdLst>
                <a:gd name="T0" fmla="*/ 54 w 70"/>
                <a:gd name="T1" fmla="*/ 13 h 67"/>
                <a:gd name="T2" fmla="*/ 56 w 70"/>
                <a:gd name="T3" fmla="*/ 11 h 67"/>
                <a:gd name="T4" fmla="*/ 68 w 70"/>
                <a:gd name="T5" fmla="*/ 16 h 67"/>
                <a:gd name="T6" fmla="*/ 66 w 70"/>
                <a:gd name="T7" fmla="*/ 41 h 67"/>
                <a:gd name="T8" fmla="*/ 22 w 70"/>
                <a:gd name="T9" fmla="*/ 58 h 67"/>
                <a:gd name="T10" fmla="*/ 10 w 70"/>
                <a:gd name="T11" fmla="*/ 13 h 67"/>
                <a:gd name="T12" fmla="*/ 17 w 70"/>
                <a:gd name="T13" fmla="*/ 0 h 67"/>
                <a:gd name="T14" fmla="*/ 30 w 70"/>
                <a:gd name="T15" fmla="*/ 5 h 67"/>
                <a:gd name="T16" fmla="*/ 29 w 70"/>
                <a:gd name="T17" fmla="*/ 8 h 67"/>
                <a:gd name="T18" fmla="*/ 15 w 70"/>
                <a:gd name="T19" fmla="*/ 17 h 67"/>
                <a:gd name="T20" fmla="*/ 26 w 70"/>
                <a:gd name="T21" fmla="*/ 42 h 67"/>
                <a:gd name="T22" fmla="*/ 59 w 70"/>
                <a:gd name="T23" fmla="*/ 36 h 67"/>
                <a:gd name="T24" fmla="*/ 54 w 70"/>
                <a:gd name="T25" fmla="*/ 1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67">
                  <a:moveTo>
                    <a:pt x="54" y="13"/>
                  </a:moveTo>
                  <a:cubicBezTo>
                    <a:pt x="56" y="11"/>
                    <a:pt x="56" y="11"/>
                    <a:pt x="56" y="11"/>
                  </a:cubicBezTo>
                  <a:cubicBezTo>
                    <a:pt x="68" y="16"/>
                    <a:pt x="68" y="16"/>
                    <a:pt x="68" y="16"/>
                  </a:cubicBezTo>
                  <a:cubicBezTo>
                    <a:pt x="70" y="25"/>
                    <a:pt x="70" y="32"/>
                    <a:pt x="66" y="41"/>
                  </a:cubicBezTo>
                  <a:cubicBezTo>
                    <a:pt x="57" y="57"/>
                    <a:pt x="45" y="67"/>
                    <a:pt x="22" y="58"/>
                  </a:cubicBezTo>
                  <a:cubicBezTo>
                    <a:pt x="0" y="48"/>
                    <a:pt x="3" y="30"/>
                    <a:pt x="10" y="13"/>
                  </a:cubicBezTo>
                  <a:cubicBezTo>
                    <a:pt x="12" y="8"/>
                    <a:pt x="14" y="5"/>
                    <a:pt x="17" y="0"/>
                  </a:cubicBezTo>
                  <a:cubicBezTo>
                    <a:pt x="30" y="5"/>
                    <a:pt x="30" y="5"/>
                    <a:pt x="30" y="5"/>
                  </a:cubicBezTo>
                  <a:cubicBezTo>
                    <a:pt x="29" y="8"/>
                    <a:pt x="29" y="8"/>
                    <a:pt x="29" y="8"/>
                  </a:cubicBezTo>
                  <a:cubicBezTo>
                    <a:pt x="23" y="8"/>
                    <a:pt x="18" y="12"/>
                    <a:pt x="15" y="17"/>
                  </a:cubicBezTo>
                  <a:cubicBezTo>
                    <a:pt x="10" y="27"/>
                    <a:pt x="17" y="35"/>
                    <a:pt x="26" y="42"/>
                  </a:cubicBezTo>
                  <a:cubicBezTo>
                    <a:pt x="35" y="49"/>
                    <a:pt x="54" y="46"/>
                    <a:pt x="59" y="36"/>
                  </a:cubicBezTo>
                  <a:cubicBezTo>
                    <a:pt x="62" y="29"/>
                    <a:pt x="60" y="20"/>
                    <a:pt x="54" y="1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82" name="Freeform 54"/>
            <p:cNvSpPr/>
            <p:nvPr userDrawn="1"/>
          </p:nvSpPr>
          <p:spPr bwMode="auto">
            <a:xfrm>
              <a:off x="7953376" y="4840288"/>
              <a:ext cx="39688" cy="28575"/>
            </a:xfrm>
            <a:custGeom>
              <a:avLst/>
              <a:gdLst>
                <a:gd name="T0" fmla="*/ 21 w 25"/>
                <a:gd name="T1" fmla="*/ 18 h 18"/>
                <a:gd name="T2" fmla="*/ 25 w 25"/>
                <a:gd name="T3" fmla="*/ 11 h 18"/>
                <a:gd name="T4" fmla="*/ 25 w 25"/>
                <a:gd name="T5" fmla="*/ 11 h 18"/>
                <a:gd name="T6" fmla="*/ 23 w 25"/>
                <a:gd name="T7" fmla="*/ 12 h 18"/>
                <a:gd name="T8" fmla="*/ 4 w 25"/>
                <a:gd name="T9" fmla="*/ 2 h 18"/>
                <a:gd name="T10" fmla="*/ 5 w 25"/>
                <a:gd name="T11" fmla="*/ 1 h 18"/>
                <a:gd name="T12" fmla="*/ 3 w 25"/>
                <a:gd name="T13" fmla="*/ 0 h 18"/>
                <a:gd name="T14" fmla="*/ 0 w 25"/>
                <a:gd name="T15" fmla="*/ 7 h 18"/>
                <a:gd name="T16" fmla="*/ 1 w 25"/>
                <a:gd name="T17" fmla="*/ 8 h 18"/>
                <a:gd name="T18" fmla="*/ 3 w 25"/>
                <a:gd name="T19" fmla="*/ 6 h 18"/>
                <a:gd name="T20" fmla="*/ 20 w 25"/>
                <a:gd name="T21" fmla="*/ 16 h 18"/>
                <a:gd name="T22" fmla="*/ 20 w 25"/>
                <a:gd name="T23" fmla="*/ 18 h 18"/>
                <a:gd name="T24" fmla="*/ 21 w 25"/>
                <a:gd name="T2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18">
                  <a:moveTo>
                    <a:pt x="21" y="18"/>
                  </a:moveTo>
                  <a:lnTo>
                    <a:pt x="25" y="11"/>
                  </a:lnTo>
                  <a:lnTo>
                    <a:pt x="25" y="11"/>
                  </a:lnTo>
                  <a:lnTo>
                    <a:pt x="23" y="12"/>
                  </a:lnTo>
                  <a:lnTo>
                    <a:pt x="4" y="2"/>
                  </a:lnTo>
                  <a:lnTo>
                    <a:pt x="5" y="1"/>
                  </a:lnTo>
                  <a:lnTo>
                    <a:pt x="3" y="0"/>
                  </a:lnTo>
                  <a:lnTo>
                    <a:pt x="0" y="7"/>
                  </a:lnTo>
                  <a:lnTo>
                    <a:pt x="1" y="8"/>
                  </a:lnTo>
                  <a:lnTo>
                    <a:pt x="3" y="6"/>
                  </a:lnTo>
                  <a:lnTo>
                    <a:pt x="20" y="16"/>
                  </a:lnTo>
                  <a:lnTo>
                    <a:pt x="20" y="18"/>
                  </a:lnTo>
                  <a:lnTo>
                    <a:pt x="21" y="1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83" name="Freeform 55"/>
            <p:cNvSpPr/>
            <p:nvPr userDrawn="1"/>
          </p:nvSpPr>
          <p:spPr bwMode="auto">
            <a:xfrm>
              <a:off x="7935913" y="4864100"/>
              <a:ext cx="47625" cy="34925"/>
            </a:xfrm>
            <a:custGeom>
              <a:avLst/>
              <a:gdLst>
                <a:gd name="T0" fmla="*/ 46 w 76"/>
                <a:gd name="T1" fmla="*/ 55 h 55"/>
                <a:gd name="T2" fmla="*/ 76 w 76"/>
                <a:gd name="T3" fmla="*/ 21 h 55"/>
                <a:gd name="T4" fmla="*/ 69 w 76"/>
                <a:gd name="T5" fmla="*/ 5 h 55"/>
                <a:gd name="T6" fmla="*/ 65 w 76"/>
                <a:gd name="T7" fmla="*/ 10 h 55"/>
                <a:gd name="T8" fmla="*/ 66 w 76"/>
                <a:gd name="T9" fmla="*/ 20 h 55"/>
                <a:gd name="T10" fmla="*/ 53 w 76"/>
                <a:gd name="T11" fmla="*/ 38 h 55"/>
                <a:gd name="T12" fmla="*/ 15 w 76"/>
                <a:gd name="T13" fmla="*/ 7 h 55"/>
                <a:gd name="T14" fmla="*/ 17 w 76"/>
                <a:gd name="T15" fmla="*/ 3 h 55"/>
                <a:gd name="T16" fmla="*/ 13 w 76"/>
                <a:gd name="T17" fmla="*/ 0 h 55"/>
                <a:gd name="T18" fmla="*/ 0 w 76"/>
                <a:gd name="T19" fmla="*/ 17 h 55"/>
                <a:gd name="T20" fmla="*/ 4 w 76"/>
                <a:gd name="T21" fmla="*/ 19 h 55"/>
                <a:gd name="T22" fmla="*/ 8 w 76"/>
                <a:gd name="T23" fmla="*/ 17 h 55"/>
                <a:gd name="T24" fmla="*/ 45 w 76"/>
                <a:gd name="T25" fmla="*/ 48 h 55"/>
                <a:gd name="T26" fmla="*/ 45 w 76"/>
                <a:gd name="T27" fmla="*/ 53 h 55"/>
                <a:gd name="T28" fmla="*/ 46 w 76"/>
                <a:gd name="T2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55">
                  <a:moveTo>
                    <a:pt x="46" y="55"/>
                  </a:moveTo>
                  <a:cubicBezTo>
                    <a:pt x="76" y="21"/>
                    <a:pt x="76" y="21"/>
                    <a:pt x="76" y="21"/>
                  </a:cubicBezTo>
                  <a:cubicBezTo>
                    <a:pt x="69" y="5"/>
                    <a:pt x="69" y="5"/>
                    <a:pt x="69" y="5"/>
                  </a:cubicBezTo>
                  <a:cubicBezTo>
                    <a:pt x="65" y="10"/>
                    <a:pt x="65" y="10"/>
                    <a:pt x="65" y="10"/>
                  </a:cubicBezTo>
                  <a:cubicBezTo>
                    <a:pt x="65" y="10"/>
                    <a:pt x="67" y="16"/>
                    <a:pt x="66" y="20"/>
                  </a:cubicBezTo>
                  <a:cubicBezTo>
                    <a:pt x="65" y="28"/>
                    <a:pt x="53" y="38"/>
                    <a:pt x="53" y="38"/>
                  </a:cubicBezTo>
                  <a:cubicBezTo>
                    <a:pt x="15" y="7"/>
                    <a:pt x="15" y="7"/>
                    <a:pt x="15" y="7"/>
                  </a:cubicBezTo>
                  <a:cubicBezTo>
                    <a:pt x="17" y="3"/>
                    <a:pt x="17" y="3"/>
                    <a:pt x="17" y="3"/>
                  </a:cubicBezTo>
                  <a:cubicBezTo>
                    <a:pt x="13" y="0"/>
                    <a:pt x="13" y="0"/>
                    <a:pt x="13" y="0"/>
                  </a:cubicBezTo>
                  <a:cubicBezTo>
                    <a:pt x="0" y="17"/>
                    <a:pt x="0" y="17"/>
                    <a:pt x="0" y="17"/>
                  </a:cubicBezTo>
                  <a:cubicBezTo>
                    <a:pt x="4" y="19"/>
                    <a:pt x="4" y="19"/>
                    <a:pt x="4" y="19"/>
                  </a:cubicBezTo>
                  <a:cubicBezTo>
                    <a:pt x="8" y="17"/>
                    <a:pt x="8" y="17"/>
                    <a:pt x="8" y="17"/>
                  </a:cubicBezTo>
                  <a:cubicBezTo>
                    <a:pt x="45" y="48"/>
                    <a:pt x="45" y="48"/>
                    <a:pt x="45" y="48"/>
                  </a:cubicBezTo>
                  <a:cubicBezTo>
                    <a:pt x="45" y="53"/>
                    <a:pt x="45" y="53"/>
                    <a:pt x="45" y="53"/>
                  </a:cubicBezTo>
                  <a:lnTo>
                    <a:pt x="46" y="5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84" name="Freeform 56"/>
            <p:cNvSpPr/>
            <p:nvPr userDrawn="1"/>
          </p:nvSpPr>
          <p:spPr bwMode="auto">
            <a:xfrm>
              <a:off x="7880351" y="4895850"/>
              <a:ext cx="33338" cy="52388"/>
            </a:xfrm>
            <a:custGeom>
              <a:avLst/>
              <a:gdLst>
                <a:gd name="T0" fmla="*/ 29 w 52"/>
                <a:gd name="T1" fmla="*/ 81 h 81"/>
                <a:gd name="T2" fmla="*/ 46 w 52"/>
                <a:gd name="T3" fmla="*/ 73 h 81"/>
                <a:gd name="T4" fmla="*/ 44 w 52"/>
                <a:gd name="T5" fmla="*/ 71 h 81"/>
                <a:gd name="T6" fmla="*/ 40 w 52"/>
                <a:gd name="T7" fmla="*/ 70 h 81"/>
                <a:gd name="T8" fmla="*/ 28 w 52"/>
                <a:gd name="T9" fmla="*/ 47 h 81"/>
                <a:gd name="T10" fmla="*/ 44 w 52"/>
                <a:gd name="T11" fmla="*/ 39 h 81"/>
                <a:gd name="T12" fmla="*/ 52 w 52"/>
                <a:gd name="T13" fmla="*/ 38 h 81"/>
                <a:gd name="T14" fmla="*/ 46 w 52"/>
                <a:gd name="T15" fmla="*/ 27 h 81"/>
                <a:gd name="T16" fmla="*/ 41 w 52"/>
                <a:gd name="T17" fmla="*/ 32 h 81"/>
                <a:gd name="T18" fmla="*/ 25 w 52"/>
                <a:gd name="T19" fmla="*/ 41 h 81"/>
                <a:gd name="T20" fmla="*/ 17 w 52"/>
                <a:gd name="T21" fmla="*/ 24 h 81"/>
                <a:gd name="T22" fmla="*/ 35 w 52"/>
                <a:gd name="T23" fmla="*/ 14 h 81"/>
                <a:gd name="T24" fmla="*/ 42 w 52"/>
                <a:gd name="T25" fmla="*/ 12 h 81"/>
                <a:gd name="T26" fmla="*/ 43 w 52"/>
                <a:gd name="T27" fmla="*/ 7 h 81"/>
                <a:gd name="T28" fmla="*/ 47 w 52"/>
                <a:gd name="T29" fmla="*/ 0 h 81"/>
                <a:gd name="T30" fmla="*/ 0 w 52"/>
                <a:gd name="T31" fmla="*/ 27 h 81"/>
                <a:gd name="T32" fmla="*/ 1 w 52"/>
                <a:gd name="T33" fmla="*/ 31 h 81"/>
                <a:gd name="T34" fmla="*/ 6 w 52"/>
                <a:gd name="T35" fmla="*/ 30 h 81"/>
                <a:gd name="T36" fmla="*/ 28 w 52"/>
                <a:gd name="T37" fmla="*/ 75 h 81"/>
                <a:gd name="T38" fmla="*/ 27 w 52"/>
                <a:gd name="T39" fmla="*/ 79 h 81"/>
                <a:gd name="T40" fmla="*/ 29 w 52"/>
                <a:gd name="T4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81">
                  <a:moveTo>
                    <a:pt x="29" y="81"/>
                  </a:moveTo>
                  <a:cubicBezTo>
                    <a:pt x="46" y="73"/>
                    <a:pt x="46" y="73"/>
                    <a:pt x="46" y="73"/>
                  </a:cubicBezTo>
                  <a:cubicBezTo>
                    <a:pt x="44" y="71"/>
                    <a:pt x="44" y="71"/>
                    <a:pt x="44" y="71"/>
                  </a:cubicBezTo>
                  <a:cubicBezTo>
                    <a:pt x="40" y="70"/>
                    <a:pt x="40" y="70"/>
                    <a:pt x="40" y="70"/>
                  </a:cubicBezTo>
                  <a:cubicBezTo>
                    <a:pt x="28" y="47"/>
                    <a:pt x="28" y="47"/>
                    <a:pt x="28" y="47"/>
                  </a:cubicBezTo>
                  <a:cubicBezTo>
                    <a:pt x="28" y="47"/>
                    <a:pt x="38" y="41"/>
                    <a:pt x="44" y="39"/>
                  </a:cubicBezTo>
                  <a:cubicBezTo>
                    <a:pt x="47" y="38"/>
                    <a:pt x="52" y="38"/>
                    <a:pt x="52" y="38"/>
                  </a:cubicBezTo>
                  <a:cubicBezTo>
                    <a:pt x="46" y="27"/>
                    <a:pt x="46" y="27"/>
                    <a:pt x="46" y="27"/>
                  </a:cubicBezTo>
                  <a:cubicBezTo>
                    <a:pt x="46" y="27"/>
                    <a:pt x="43" y="31"/>
                    <a:pt x="41" y="32"/>
                  </a:cubicBezTo>
                  <a:cubicBezTo>
                    <a:pt x="36" y="37"/>
                    <a:pt x="25" y="41"/>
                    <a:pt x="25" y="41"/>
                  </a:cubicBezTo>
                  <a:cubicBezTo>
                    <a:pt x="17" y="24"/>
                    <a:pt x="17" y="24"/>
                    <a:pt x="17" y="24"/>
                  </a:cubicBezTo>
                  <a:cubicBezTo>
                    <a:pt x="17" y="24"/>
                    <a:pt x="28" y="16"/>
                    <a:pt x="35" y="14"/>
                  </a:cubicBezTo>
                  <a:cubicBezTo>
                    <a:pt x="38" y="13"/>
                    <a:pt x="42" y="12"/>
                    <a:pt x="42" y="12"/>
                  </a:cubicBezTo>
                  <a:cubicBezTo>
                    <a:pt x="42" y="12"/>
                    <a:pt x="43" y="9"/>
                    <a:pt x="43" y="7"/>
                  </a:cubicBezTo>
                  <a:cubicBezTo>
                    <a:pt x="44" y="4"/>
                    <a:pt x="47" y="0"/>
                    <a:pt x="47" y="0"/>
                  </a:cubicBezTo>
                  <a:cubicBezTo>
                    <a:pt x="0" y="27"/>
                    <a:pt x="0" y="27"/>
                    <a:pt x="0" y="27"/>
                  </a:cubicBezTo>
                  <a:cubicBezTo>
                    <a:pt x="1" y="31"/>
                    <a:pt x="1" y="31"/>
                    <a:pt x="1" y="31"/>
                  </a:cubicBezTo>
                  <a:cubicBezTo>
                    <a:pt x="6" y="30"/>
                    <a:pt x="6" y="30"/>
                    <a:pt x="6" y="30"/>
                  </a:cubicBezTo>
                  <a:cubicBezTo>
                    <a:pt x="28" y="75"/>
                    <a:pt x="28" y="75"/>
                    <a:pt x="28" y="75"/>
                  </a:cubicBezTo>
                  <a:cubicBezTo>
                    <a:pt x="27" y="79"/>
                    <a:pt x="27" y="79"/>
                    <a:pt x="27" y="79"/>
                  </a:cubicBezTo>
                  <a:lnTo>
                    <a:pt x="29" y="8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85" name="Freeform 57"/>
            <p:cNvSpPr>
              <a:spLocks noEditPoints="1"/>
            </p:cNvSpPr>
            <p:nvPr userDrawn="1"/>
          </p:nvSpPr>
          <p:spPr bwMode="auto">
            <a:xfrm>
              <a:off x="7685088" y="4448175"/>
              <a:ext cx="254000" cy="468313"/>
            </a:xfrm>
            <a:custGeom>
              <a:avLst/>
              <a:gdLst>
                <a:gd name="T0" fmla="*/ 334 w 401"/>
                <a:gd name="T1" fmla="*/ 149 h 738"/>
                <a:gd name="T2" fmla="*/ 224 w 401"/>
                <a:gd name="T3" fmla="*/ 31 h 738"/>
                <a:gd name="T4" fmla="*/ 177 w 401"/>
                <a:gd name="T5" fmla="*/ 31 h 738"/>
                <a:gd name="T6" fmla="*/ 67 w 401"/>
                <a:gd name="T7" fmla="*/ 149 h 738"/>
                <a:gd name="T8" fmla="*/ 0 w 401"/>
                <a:gd name="T9" fmla="*/ 273 h 738"/>
                <a:gd name="T10" fmla="*/ 200 w 401"/>
                <a:gd name="T11" fmla="*/ 738 h 738"/>
                <a:gd name="T12" fmla="*/ 401 w 401"/>
                <a:gd name="T13" fmla="*/ 273 h 738"/>
                <a:gd name="T14" fmla="*/ 263 w 401"/>
                <a:gd name="T15" fmla="*/ 199 h 738"/>
                <a:gd name="T16" fmla="*/ 312 w 401"/>
                <a:gd name="T17" fmla="*/ 149 h 738"/>
                <a:gd name="T18" fmla="*/ 224 w 401"/>
                <a:gd name="T19" fmla="*/ 89 h 738"/>
                <a:gd name="T20" fmla="*/ 200 w 401"/>
                <a:gd name="T21" fmla="*/ 199 h 738"/>
                <a:gd name="T22" fmla="*/ 241 w 401"/>
                <a:gd name="T23" fmla="*/ 147 h 738"/>
                <a:gd name="T24" fmla="*/ 200 w 401"/>
                <a:gd name="T25" fmla="*/ 17 h 738"/>
                <a:gd name="T26" fmla="*/ 238 w 401"/>
                <a:gd name="T27" fmla="*/ 61 h 738"/>
                <a:gd name="T28" fmla="*/ 194 w 401"/>
                <a:gd name="T29" fmla="*/ 92 h 738"/>
                <a:gd name="T30" fmla="*/ 177 w 401"/>
                <a:gd name="T31" fmla="*/ 89 h 738"/>
                <a:gd name="T32" fmla="*/ 177 w 401"/>
                <a:gd name="T33" fmla="*/ 89 h 738"/>
                <a:gd name="T34" fmla="*/ 138 w 401"/>
                <a:gd name="T35" fmla="*/ 147 h 738"/>
                <a:gd name="T36" fmla="*/ 200 w 401"/>
                <a:gd name="T37" fmla="*/ 221 h 738"/>
                <a:gd name="T38" fmla="*/ 294 w 401"/>
                <a:gd name="T39" fmla="*/ 231 h 738"/>
                <a:gd name="T40" fmla="*/ 225 w 401"/>
                <a:gd name="T41" fmla="*/ 274 h 738"/>
                <a:gd name="T42" fmla="*/ 177 w 401"/>
                <a:gd name="T43" fmla="*/ 241 h 738"/>
                <a:gd name="T44" fmla="*/ 174 w 401"/>
                <a:gd name="T45" fmla="*/ 272 h 738"/>
                <a:gd name="T46" fmla="*/ 106 w 401"/>
                <a:gd name="T47" fmla="*/ 231 h 738"/>
                <a:gd name="T48" fmla="*/ 41 w 401"/>
                <a:gd name="T49" fmla="*/ 391 h 738"/>
                <a:gd name="T50" fmla="*/ 168 w 401"/>
                <a:gd name="T51" fmla="*/ 357 h 738"/>
                <a:gd name="T52" fmla="*/ 47 w 401"/>
                <a:gd name="T53" fmla="*/ 413 h 738"/>
                <a:gd name="T54" fmla="*/ 47 w 401"/>
                <a:gd name="T55" fmla="*/ 413 h 738"/>
                <a:gd name="T56" fmla="*/ 152 w 401"/>
                <a:gd name="T57" fmla="*/ 650 h 738"/>
                <a:gd name="T58" fmla="*/ 249 w 401"/>
                <a:gd name="T59" fmla="*/ 650 h 738"/>
                <a:gd name="T60" fmla="*/ 227 w 401"/>
                <a:gd name="T61" fmla="*/ 534 h 738"/>
                <a:gd name="T62" fmla="*/ 194 w 401"/>
                <a:gd name="T63" fmla="*/ 711 h 738"/>
                <a:gd name="T64" fmla="*/ 93 w 401"/>
                <a:gd name="T65" fmla="*/ 534 h 738"/>
                <a:gd name="T66" fmla="*/ 173 w 401"/>
                <a:gd name="T67" fmla="*/ 413 h 738"/>
                <a:gd name="T68" fmla="*/ 330 w 401"/>
                <a:gd name="T69" fmla="*/ 484 h 738"/>
                <a:gd name="T70" fmla="*/ 189 w 401"/>
                <a:gd name="T71" fmla="*/ 391 h 738"/>
                <a:gd name="T72" fmla="*/ 230 w 401"/>
                <a:gd name="T73" fmla="*/ 391 h 738"/>
                <a:gd name="T74" fmla="*/ 249 w 401"/>
                <a:gd name="T75" fmla="*/ 413 h 738"/>
                <a:gd name="T76" fmla="*/ 307 w 401"/>
                <a:gd name="T77" fmla="*/ 391 h 738"/>
                <a:gd name="T78" fmla="*/ 361 w 401"/>
                <a:gd name="T79" fmla="*/ 391 h 738"/>
                <a:gd name="T80" fmla="*/ 374 w 401"/>
                <a:gd name="T81" fmla="*/ 336 h 738"/>
                <a:gd name="T82" fmla="*/ 200 w 401"/>
                <a:gd name="T83" fmla="*/ 364 h 738"/>
                <a:gd name="T84" fmla="*/ 29 w 401"/>
                <a:gd name="T85" fmla="*/ 336 h 738"/>
                <a:gd name="T86" fmla="*/ 132 w 401"/>
                <a:gd name="T87" fmla="*/ 256 h 738"/>
                <a:gd name="T88" fmla="*/ 145 w 401"/>
                <a:gd name="T89" fmla="*/ 300 h 738"/>
                <a:gd name="T90" fmla="*/ 194 w 401"/>
                <a:gd name="T91" fmla="*/ 273 h 738"/>
                <a:gd name="T92" fmla="*/ 198 w 401"/>
                <a:gd name="T93" fmla="*/ 252 h 738"/>
                <a:gd name="T94" fmla="*/ 205 w 401"/>
                <a:gd name="T95" fmla="*/ 278 h 738"/>
                <a:gd name="T96" fmla="*/ 281 w 401"/>
                <a:gd name="T97" fmla="*/ 280 h 738"/>
                <a:gd name="T98" fmla="*/ 294 w 401"/>
                <a:gd name="T99" fmla="*/ 252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1" h="738">
                  <a:moveTo>
                    <a:pt x="392" y="207"/>
                  </a:moveTo>
                  <a:cubicBezTo>
                    <a:pt x="389" y="199"/>
                    <a:pt x="389" y="199"/>
                    <a:pt x="389" y="199"/>
                  </a:cubicBezTo>
                  <a:cubicBezTo>
                    <a:pt x="334" y="199"/>
                    <a:pt x="334" y="199"/>
                    <a:pt x="334" y="199"/>
                  </a:cubicBezTo>
                  <a:cubicBezTo>
                    <a:pt x="334" y="149"/>
                    <a:pt x="334" y="149"/>
                    <a:pt x="334" y="149"/>
                  </a:cubicBezTo>
                  <a:cubicBezTo>
                    <a:pt x="334" y="135"/>
                    <a:pt x="327" y="121"/>
                    <a:pt x="308" y="115"/>
                  </a:cubicBezTo>
                  <a:cubicBezTo>
                    <a:pt x="295" y="99"/>
                    <a:pt x="276" y="85"/>
                    <a:pt x="255" y="76"/>
                  </a:cubicBezTo>
                  <a:cubicBezTo>
                    <a:pt x="255" y="31"/>
                    <a:pt x="255" y="31"/>
                    <a:pt x="255" y="31"/>
                  </a:cubicBezTo>
                  <a:cubicBezTo>
                    <a:pt x="224" y="31"/>
                    <a:pt x="224" y="31"/>
                    <a:pt x="224" y="31"/>
                  </a:cubicBezTo>
                  <a:cubicBezTo>
                    <a:pt x="224" y="0"/>
                    <a:pt x="224" y="0"/>
                    <a:pt x="224" y="0"/>
                  </a:cubicBezTo>
                  <a:cubicBezTo>
                    <a:pt x="200" y="0"/>
                    <a:pt x="200" y="0"/>
                    <a:pt x="200" y="0"/>
                  </a:cubicBezTo>
                  <a:cubicBezTo>
                    <a:pt x="177" y="0"/>
                    <a:pt x="177" y="0"/>
                    <a:pt x="177" y="0"/>
                  </a:cubicBezTo>
                  <a:cubicBezTo>
                    <a:pt x="177" y="31"/>
                    <a:pt x="177" y="31"/>
                    <a:pt x="177" y="31"/>
                  </a:cubicBezTo>
                  <a:cubicBezTo>
                    <a:pt x="146" y="31"/>
                    <a:pt x="146" y="31"/>
                    <a:pt x="146" y="31"/>
                  </a:cubicBezTo>
                  <a:cubicBezTo>
                    <a:pt x="146" y="76"/>
                    <a:pt x="146" y="76"/>
                    <a:pt x="146" y="76"/>
                  </a:cubicBezTo>
                  <a:cubicBezTo>
                    <a:pt x="125" y="85"/>
                    <a:pt x="106" y="99"/>
                    <a:pt x="93" y="115"/>
                  </a:cubicBezTo>
                  <a:cubicBezTo>
                    <a:pt x="74" y="121"/>
                    <a:pt x="67" y="135"/>
                    <a:pt x="67" y="149"/>
                  </a:cubicBezTo>
                  <a:cubicBezTo>
                    <a:pt x="67" y="199"/>
                    <a:pt x="67" y="199"/>
                    <a:pt x="67" y="199"/>
                  </a:cubicBezTo>
                  <a:cubicBezTo>
                    <a:pt x="13" y="199"/>
                    <a:pt x="13" y="199"/>
                    <a:pt x="13" y="199"/>
                  </a:cubicBezTo>
                  <a:cubicBezTo>
                    <a:pt x="10" y="207"/>
                    <a:pt x="10" y="207"/>
                    <a:pt x="10" y="207"/>
                  </a:cubicBezTo>
                  <a:cubicBezTo>
                    <a:pt x="3" y="227"/>
                    <a:pt x="0" y="249"/>
                    <a:pt x="0" y="273"/>
                  </a:cubicBezTo>
                  <a:cubicBezTo>
                    <a:pt x="0" y="347"/>
                    <a:pt x="28" y="433"/>
                    <a:pt x="55" y="501"/>
                  </a:cubicBezTo>
                  <a:cubicBezTo>
                    <a:pt x="96" y="602"/>
                    <a:pt x="150" y="695"/>
                    <a:pt x="179" y="726"/>
                  </a:cubicBezTo>
                  <a:cubicBezTo>
                    <a:pt x="185" y="732"/>
                    <a:pt x="191" y="738"/>
                    <a:pt x="200" y="738"/>
                  </a:cubicBezTo>
                  <a:cubicBezTo>
                    <a:pt x="200" y="738"/>
                    <a:pt x="200" y="738"/>
                    <a:pt x="200" y="738"/>
                  </a:cubicBezTo>
                  <a:cubicBezTo>
                    <a:pt x="201" y="738"/>
                    <a:pt x="201" y="738"/>
                    <a:pt x="201" y="738"/>
                  </a:cubicBezTo>
                  <a:cubicBezTo>
                    <a:pt x="210" y="738"/>
                    <a:pt x="215" y="732"/>
                    <a:pt x="222" y="726"/>
                  </a:cubicBezTo>
                  <a:cubicBezTo>
                    <a:pt x="251" y="695"/>
                    <a:pt x="306" y="602"/>
                    <a:pt x="347" y="501"/>
                  </a:cubicBezTo>
                  <a:cubicBezTo>
                    <a:pt x="374" y="433"/>
                    <a:pt x="401" y="347"/>
                    <a:pt x="401" y="273"/>
                  </a:cubicBezTo>
                  <a:cubicBezTo>
                    <a:pt x="401" y="249"/>
                    <a:pt x="399" y="227"/>
                    <a:pt x="392" y="207"/>
                  </a:cubicBezTo>
                  <a:moveTo>
                    <a:pt x="312" y="149"/>
                  </a:moveTo>
                  <a:cubicBezTo>
                    <a:pt x="312" y="199"/>
                    <a:pt x="312" y="199"/>
                    <a:pt x="312" y="199"/>
                  </a:cubicBezTo>
                  <a:cubicBezTo>
                    <a:pt x="263" y="199"/>
                    <a:pt x="263" y="199"/>
                    <a:pt x="263" y="199"/>
                  </a:cubicBezTo>
                  <a:cubicBezTo>
                    <a:pt x="263" y="147"/>
                    <a:pt x="263" y="147"/>
                    <a:pt x="263" y="147"/>
                  </a:cubicBezTo>
                  <a:cubicBezTo>
                    <a:pt x="263" y="140"/>
                    <a:pt x="264" y="139"/>
                    <a:pt x="266" y="138"/>
                  </a:cubicBezTo>
                  <a:cubicBezTo>
                    <a:pt x="268" y="136"/>
                    <a:pt x="275" y="134"/>
                    <a:pt x="290" y="134"/>
                  </a:cubicBezTo>
                  <a:cubicBezTo>
                    <a:pt x="310" y="134"/>
                    <a:pt x="312" y="143"/>
                    <a:pt x="312" y="149"/>
                  </a:cubicBezTo>
                  <a:moveTo>
                    <a:pt x="276" y="113"/>
                  </a:moveTo>
                  <a:cubicBezTo>
                    <a:pt x="269" y="114"/>
                    <a:pt x="261" y="116"/>
                    <a:pt x="255" y="119"/>
                  </a:cubicBezTo>
                  <a:cubicBezTo>
                    <a:pt x="248" y="108"/>
                    <a:pt x="238" y="101"/>
                    <a:pt x="224" y="97"/>
                  </a:cubicBezTo>
                  <a:cubicBezTo>
                    <a:pt x="224" y="89"/>
                    <a:pt x="224" y="89"/>
                    <a:pt x="224" y="89"/>
                  </a:cubicBezTo>
                  <a:cubicBezTo>
                    <a:pt x="243" y="93"/>
                    <a:pt x="262" y="101"/>
                    <a:pt x="276" y="113"/>
                  </a:cubicBezTo>
                  <a:moveTo>
                    <a:pt x="241" y="147"/>
                  </a:moveTo>
                  <a:cubicBezTo>
                    <a:pt x="241" y="199"/>
                    <a:pt x="241" y="199"/>
                    <a:pt x="241" y="199"/>
                  </a:cubicBezTo>
                  <a:cubicBezTo>
                    <a:pt x="200" y="199"/>
                    <a:pt x="200" y="199"/>
                    <a:pt x="200" y="199"/>
                  </a:cubicBezTo>
                  <a:cubicBezTo>
                    <a:pt x="160" y="199"/>
                    <a:pt x="160" y="199"/>
                    <a:pt x="160" y="199"/>
                  </a:cubicBezTo>
                  <a:cubicBezTo>
                    <a:pt x="160" y="147"/>
                    <a:pt x="160" y="147"/>
                    <a:pt x="160" y="147"/>
                  </a:cubicBezTo>
                  <a:cubicBezTo>
                    <a:pt x="160" y="132"/>
                    <a:pt x="170" y="114"/>
                    <a:pt x="200" y="114"/>
                  </a:cubicBezTo>
                  <a:cubicBezTo>
                    <a:pt x="231" y="114"/>
                    <a:pt x="241" y="132"/>
                    <a:pt x="241" y="147"/>
                  </a:cubicBezTo>
                  <a:moveTo>
                    <a:pt x="163" y="48"/>
                  </a:moveTo>
                  <a:cubicBezTo>
                    <a:pt x="194" y="48"/>
                    <a:pt x="194" y="48"/>
                    <a:pt x="194" y="48"/>
                  </a:cubicBezTo>
                  <a:cubicBezTo>
                    <a:pt x="194" y="17"/>
                    <a:pt x="194" y="17"/>
                    <a:pt x="194" y="17"/>
                  </a:cubicBezTo>
                  <a:cubicBezTo>
                    <a:pt x="200" y="17"/>
                    <a:pt x="200" y="17"/>
                    <a:pt x="200" y="17"/>
                  </a:cubicBezTo>
                  <a:cubicBezTo>
                    <a:pt x="207" y="17"/>
                    <a:pt x="207" y="17"/>
                    <a:pt x="207" y="17"/>
                  </a:cubicBezTo>
                  <a:cubicBezTo>
                    <a:pt x="207" y="48"/>
                    <a:pt x="207" y="48"/>
                    <a:pt x="207" y="48"/>
                  </a:cubicBezTo>
                  <a:cubicBezTo>
                    <a:pt x="238" y="48"/>
                    <a:pt x="238" y="48"/>
                    <a:pt x="238" y="48"/>
                  </a:cubicBezTo>
                  <a:cubicBezTo>
                    <a:pt x="238" y="61"/>
                    <a:pt x="238" y="61"/>
                    <a:pt x="238" y="61"/>
                  </a:cubicBezTo>
                  <a:cubicBezTo>
                    <a:pt x="207" y="61"/>
                    <a:pt x="207" y="61"/>
                    <a:pt x="207" y="61"/>
                  </a:cubicBezTo>
                  <a:cubicBezTo>
                    <a:pt x="207" y="92"/>
                    <a:pt x="207" y="92"/>
                    <a:pt x="207" y="92"/>
                  </a:cubicBezTo>
                  <a:cubicBezTo>
                    <a:pt x="200" y="92"/>
                    <a:pt x="200" y="92"/>
                    <a:pt x="200" y="92"/>
                  </a:cubicBezTo>
                  <a:cubicBezTo>
                    <a:pt x="194" y="92"/>
                    <a:pt x="194" y="92"/>
                    <a:pt x="194" y="92"/>
                  </a:cubicBezTo>
                  <a:cubicBezTo>
                    <a:pt x="194" y="61"/>
                    <a:pt x="194" y="61"/>
                    <a:pt x="194" y="61"/>
                  </a:cubicBezTo>
                  <a:cubicBezTo>
                    <a:pt x="163" y="61"/>
                    <a:pt x="163" y="61"/>
                    <a:pt x="163" y="61"/>
                  </a:cubicBezTo>
                  <a:lnTo>
                    <a:pt x="163" y="48"/>
                  </a:lnTo>
                  <a:close/>
                  <a:moveTo>
                    <a:pt x="177" y="89"/>
                  </a:moveTo>
                  <a:cubicBezTo>
                    <a:pt x="177" y="97"/>
                    <a:pt x="177" y="97"/>
                    <a:pt x="177" y="97"/>
                  </a:cubicBezTo>
                  <a:cubicBezTo>
                    <a:pt x="164" y="101"/>
                    <a:pt x="153" y="108"/>
                    <a:pt x="146" y="119"/>
                  </a:cubicBezTo>
                  <a:cubicBezTo>
                    <a:pt x="140" y="116"/>
                    <a:pt x="133" y="114"/>
                    <a:pt x="125" y="113"/>
                  </a:cubicBezTo>
                  <a:cubicBezTo>
                    <a:pt x="140" y="101"/>
                    <a:pt x="158" y="93"/>
                    <a:pt x="177" y="89"/>
                  </a:cubicBezTo>
                  <a:moveTo>
                    <a:pt x="89" y="149"/>
                  </a:moveTo>
                  <a:cubicBezTo>
                    <a:pt x="89" y="143"/>
                    <a:pt x="91" y="134"/>
                    <a:pt x="111" y="134"/>
                  </a:cubicBezTo>
                  <a:cubicBezTo>
                    <a:pt x="126" y="134"/>
                    <a:pt x="133" y="136"/>
                    <a:pt x="136" y="138"/>
                  </a:cubicBezTo>
                  <a:cubicBezTo>
                    <a:pt x="137" y="139"/>
                    <a:pt x="138" y="140"/>
                    <a:pt x="138" y="147"/>
                  </a:cubicBezTo>
                  <a:cubicBezTo>
                    <a:pt x="138" y="199"/>
                    <a:pt x="138" y="199"/>
                    <a:pt x="138" y="199"/>
                  </a:cubicBezTo>
                  <a:cubicBezTo>
                    <a:pt x="89" y="199"/>
                    <a:pt x="89" y="199"/>
                    <a:pt x="89" y="199"/>
                  </a:cubicBezTo>
                  <a:lnTo>
                    <a:pt x="89" y="149"/>
                  </a:lnTo>
                  <a:close/>
                  <a:moveTo>
                    <a:pt x="200" y="221"/>
                  </a:moveTo>
                  <a:cubicBezTo>
                    <a:pt x="200" y="221"/>
                    <a:pt x="200" y="221"/>
                    <a:pt x="200" y="221"/>
                  </a:cubicBezTo>
                  <a:cubicBezTo>
                    <a:pt x="374" y="221"/>
                    <a:pt x="374" y="221"/>
                    <a:pt x="374" y="221"/>
                  </a:cubicBezTo>
                  <a:cubicBezTo>
                    <a:pt x="374" y="224"/>
                    <a:pt x="375" y="228"/>
                    <a:pt x="376" y="231"/>
                  </a:cubicBezTo>
                  <a:cubicBezTo>
                    <a:pt x="294" y="231"/>
                    <a:pt x="294" y="231"/>
                    <a:pt x="294" y="231"/>
                  </a:cubicBezTo>
                  <a:cubicBezTo>
                    <a:pt x="260" y="231"/>
                    <a:pt x="245" y="240"/>
                    <a:pt x="245" y="259"/>
                  </a:cubicBezTo>
                  <a:cubicBezTo>
                    <a:pt x="245" y="266"/>
                    <a:pt x="248" y="272"/>
                    <a:pt x="254" y="277"/>
                  </a:cubicBezTo>
                  <a:cubicBezTo>
                    <a:pt x="250" y="279"/>
                    <a:pt x="233" y="284"/>
                    <a:pt x="231" y="285"/>
                  </a:cubicBezTo>
                  <a:cubicBezTo>
                    <a:pt x="229" y="283"/>
                    <a:pt x="225" y="280"/>
                    <a:pt x="225" y="274"/>
                  </a:cubicBezTo>
                  <a:cubicBezTo>
                    <a:pt x="226" y="272"/>
                    <a:pt x="230" y="266"/>
                    <a:pt x="230" y="258"/>
                  </a:cubicBezTo>
                  <a:cubicBezTo>
                    <a:pt x="230" y="246"/>
                    <a:pt x="222" y="234"/>
                    <a:pt x="200" y="233"/>
                  </a:cubicBezTo>
                  <a:cubicBezTo>
                    <a:pt x="190" y="233"/>
                    <a:pt x="184" y="236"/>
                    <a:pt x="178" y="240"/>
                  </a:cubicBezTo>
                  <a:cubicBezTo>
                    <a:pt x="178" y="241"/>
                    <a:pt x="178" y="241"/>
                    <a:pt x="177" y="241"/>
                  </a:cubicBezTo>
                  <a:cubicBezTo>
                    <a:pt x="168" y="244"/>
                    <a:pt x="163" y="250"/>
                    <a:pt x="163" y="258"/>
                  </a:cubicBezTo>
                  <a:cubicBezTo>
                    <a:pt x="163" y="267"/>
                    <a:pt x="163" y="267"/>
                    <a:pt x="163" y="267"/>
                  </a:cubicBezTo>
                  <a:cubicBezTo>
                    <a:pt x="163" y="267"/>
                    <a:pt x="167" y="267"/>
                    <a:pt x="169" y="268"/>
                  </a:cubicBezTo>
                  <a:cubicBezTo>
                    <a:pt x="172" y="269"/>
                    <a:pt x="173" y="270"/>
                    <a:pt x="174" y="272"/>
                  </a:cubicBezTo>
                  <a:cubicBezTo>
                    <a:pt x="176" y="275"/>
                    <a:pt x="174" y="283"/>
                    <a:pt x="169" y="285"/>
                  </a:cubicBezTo>
                  <a:cubicBezTo>
                    <a:pt x="167" y="284"/>
                    <a:pt x="150" y="279"/>
                    <a:pt x="146" y="277"/>
                  </a:cubicBezTo>
                  <a:cubicBezTo>
                    <a:pt x="152" y="272"/>
                    <a:pt x="156" y="266"/>
                    <a:pt x="156" y="259"/>
                  </a:cubicBezTo>
                  <a:cubicBezTo>
                    <a:pt x="156" y="240"/>
                    <a:pt x="141" y="231"/>
                    <a:pt x="106" y="231"/>
                  </a:cubicBezTo>
                  <a:cubicBezTo>
                    <a:pt x="26" y="231"/>
                    <a:pt x="26" y="231"/>
                    <a:pt x="26" y="231"/>
                  </a:cubicBezTo>
                  <a:cubicBezTo>
                    <a:pt x="27" y="228"/>
                    <a:pt x="28" y="224"/>
                    <a:pt x="29" y="221"/>
                  </a:cubicBezTo>
                  <a:lnTo>
                    <a:pt x="200" y="221"/>
                  </a:lnTo>
                  <a:close/>
                  <a:moveTo>
                    <a:pt x="41" y="391"/>
                  </a:moveTo>
                  <a:cubicBezTo>
                    <a:pt x="38" y="379"/>
                    <a:pt x="35" y="369"/>
                    <a:pt x="33" y="357"/>
                  </a:cubicBezTo>
                  <a:cubicBezTo>
                    <a:pt x="57" y="354"/>
                    <a:pt x="116" y="344"/>
                    <a:pt x="158" y="338"/>
                  </a:cubicBezTo>
                  <a:lnTo>
                    <a:pt x="41" y="391"/>
                  </a:lnTo>
                  <a:close/>
                  <a:moveTo>
                    <a:pt x="168" y="357"/>
                  </a:moveTo>
                  <a:cubicBezTo>
                    <a:pt x="145" y="391"/>
                    <a:pt x="145" y="391"/>
                    <a:pt x="145" y="391"/>
                  </a:cubicBezTo>
                  <a:cubicBezTo>
                    <a:pt x="95" y="391"/>
                    <a:pt x="95" y="391"/>
                    <a:pt x="95" y="391"/>
                  </a:cubicBezTo>
                  <a:lnTo>
                    <a:pt x="168" y="357"/>
                  </a:lnTo>
                  <a:close/>
                  <a:moveTo>
                    <a:pt x="47" y="413"/>
                  </a:moveTo>
                  <a:cubicBezTo>
                    <a:pt x="152" y="413"/>
                    <a:pt x="152" y="413"/>
                    <a:pt x="152" y="413"/>
                  </a:cubicBezTo>
                  <a:cubicBezTo>
                    <a:pt x="152" y="463"/>
                    <a:pt x="152" y="463"/>
                    <a:pt x="152" y="463"/>
                  </a:cubicBezTo>
                  <a:cubicBezTo>
                    <a:pt x="64" y="463"/>
                    <a:pt x="64" y="463"/>
                    <a:pt x="64" y="463"/>
                  </a:cubicBezTo>
                  <a:cubicBezTo>
                    <a:pt x="58" y="446"/>
                    <a:pt x="52" y="429"/>
                    <a:pt x="47" y="413"/>
                  </a:cubicBezTo>
                  <a:moveTo>
                    <a:pt x="152" y="650"/>
                  </a:moveTo>
                  <a:cubicBezTo>
                    <a:pt x="137" y="623"/>
                    <a:pt x="119" y="591"/>
                    <a:pt x="103" y="556"/>
                  </a:cubicBezTo>
                  <a:cubicBezTo>
                    <a:pt x="152" y="556"/>
                    <a:pt x="152" y="556"/>
                    <a:pt x="152" y="556"/>
                  </a:cubicBezTo>
                  <a:lnTo>
                    <a:pt x="152" y="650"/>
                  </a:lnTo>
                  <a:close/>
                  <a:moveTo>
                    <a:pt x="249" y="650"/>
                  </a:moveTo>
                  <a:cubicBezTo>
                    <a:pt x="249" y="556"/>
                    <a:pt x="249" y="556"/>
                    <a:pt x="249" y="556"/>
                  </a:cubicBezTo>
                  <a:cubicBezTo>
                    <a:pt x="299" y="556"/>
                    <a:pt x="299" y="556"/>
                    <a:pt x="299" y="556"/>
                  </a:cubicBezTo>
                  <a:cubicBezTo>
                    <a:pt x="282" y="591"/>
                    <a:pt x="265" y="623"/>
                    <a:pt x="249" y="650"/>
                  </a:cubicBezTo>
                  <a:moveTo>
                    <a:pt x="327" y="492"/>
                  </a:moveTo>
                  <a:cubicBezTo>
                    <a:pt x="321" y="507"/>
                    <a:pt x="314" y="520"/>
                    <a:pt x="308" y="534"/>
                  </a:cubicBezTo>
                  <a:cubicBezTo>
                    <a:pt x="238" y="534"/>
                    <a:pt x="238" y="534"/>
                    <a:pt x="238" y="534"/>
                  </a:cubicBezTo>
                  <a:cubicBezTo>
                    <a:pt x="227" y="534"/>
                    <a:pt x="227" y="534"/>
                    <a:pt x="227" y="534"/>
                  </a:cubicBezTo>
                  <a:cubicBezTo>
                    <a:pt x="227" y="684"/>
                    <a:pt x="227" y="684"/>
                    <a:pt x="227" y="684"/>
                  </a:cubicBezTo>
                  <a:cubicBezTo>
                    <a:pt x="219" y="695"/>
                    <a:pt x="212" y="704"/>
                    <a:pt x="206" y="711"/>
                  </a:cubicBezTo>
                  <a:cubicBezTo>
                    <a:pt x="204" y="712"/>
                    <a:pt x="202" y="715"/>
                    <a:pt x="200" y="716"/>
                  </a:cubicBezTo>
                  <a:cubicBezTo>
                    <a:pt x="199" y="715"/>
                    <a:pt x="196" y="712"/>
                    <a:pt x="194" y="711"/>
                  </a:cubicBezTo>
                  <a:cubicBezTo>
                    <a:pt x="188" y="704"/>
                    <a:pt x="182" y="695"/>
                    <a:pt x="173" y="684"/>
                  </a:cubicBezTo>
                  <a:cubicBezTo>
                    <a:pt x="173" y="534"/>
                    <a:pt x="173" y="534"/>
                    <a:pt x="173" y="534"/>
                  </a:cubicBezTo>
                  <a:cubicBezTo>
                    <a:pt x="163" y="534"/>
                    <a:pt x="163" y="534"/>
                    <a:pt x="163" y="534"/>
                  </a:cubicBezTo>
                  <a:cubicBezTo>
                    <a:pt x="93" y="534"/>
                    <a:pt x="93" y="534"/>
                    <a:pt x="93" y="534"/>
                  </a:cubicBezTo>
                  <a:cubicBezTo>
                    <a:pt x="87" y="520"/>
                    <a:pt x="81" y="507"/>
                    <a:pt x="75" y="492"/>
                  </a:cubicBezTo>
                  <a:cubicBezTo>
                    <a:pt x="74" y="490"/>
                    <a:pt x="73" y="487"/>
                    <a:pt x="72" y="484"/>
                  </a:cubicBezTo>
                  <a:cubicBezTo>
                    <a:pt x="173" y="484"/>
                    <a:pt x="173" y="484"/>
                    <a:pt x="173" y="484"/>
                  </a:cubicBezTo>
                  <a:cubicBezTo>
                    <a:pt x="173" y="413"/>
                    <a:pt x="173" y="413"/>
                    <a:pt x="173" y="413"/>
                  </a:cubicBezTo>
                  <a:cubicBezTo>
                    <a:pt x="200" y="413"/>
                    <a:pt x="200" y="413"/>
                    <a:pt x="200" y="413"/>
                  </a:cubicBezTo>
                  <a:cubicBezTo>
                    <a:pt x="227" y="413"/>
                    <a:pt x="227" y="413"/>
                    <a:pt x="227" y="413"/>
                  </a:cubicBezTo>
                  <a:cubicBezTo>
                    <a:pt x="227" y="484"/>
                    <a:pt x="227" y="484"/>
                    <a:pt x="227" y="484"/>
                  </a:cubicBezTo>
                  <a:cubicBezTo>
                    <a:pt x="330" y="484"/>
                    <a:pt x="330" y="484"/>
                    <a:pt x="330" y="484"/>
                  </a:cubicBezTo>
                  <a:cubicBezTo>
                    <a:pt x="329" y="487"/>
                    <a:pt x="328" y="490"/>
                    <a:pt x="327" y="492"/>
                  </a:cubicBezTo>
                  <a:moveTo>
                    <a:pt x="171" y="391"/>
                  </a:moveTo>
                  <a:cubicBezTo>
                    <a:pt x="189" y="364"/>
                    <a:pt x="189" y="364"/>
                    <a:pt x="189" y="364"/>
                  </a:cubicBezTo>
                  <a:cubicBezTo>
                    <a:pt x="189" y="391"/>
                    <a:pt x="189" y="391"/>
                    <a:pt x="189" y="391"/>
                  </a:cubicBezTo>
                  <a:lnTo>
                    <a:pt x="171" y="391"/>
                  </a:lnTo>
                  <a:close/>
                  <a:moveTo>
                    <a:pt x="211" y="391"/>
                  </a:moveTo>
                  <a:cubicBezTo>
                    <a:pt x="211" y="364"/>
                    <a:pt x="211" y="364"/>
                    <a:pt x="211" y="364"/>
                  </a:cubicBezTo>
                  <a:cubicBezTo>
                    <a:pt x="230" y="391"/>
                    <a:pt x="230" y="391"/>
                    <a:pt x="230" y="391"/>
                  </a:cubicBezTo>
                  <a:lnTo>
                    <a:pt x="211" y="391"/>
                  </a:lnTo>
                  <a:close/>
                  <a:moveTo>
                    <a:pt x="338" y="463"/>
                  </a:moveTo>
                  <a:cubicBezTo>
                    <a:pt x="249" y="463"/>
                    <a:pt x="249" y="463"/>
                    <a:pt x="249" y="463"/>
                  </a:cubicBezTo>
                  <a:cubicBezTo>
                    <a:pt x="249" y="413"/>
                    <a:pt x="249" y="413"/>
                    <a:pt x="249" y="413"/>
                  </a:cubicBezTo>
                  <a:cubicBezTo>
                    <a:pt x="355" y="413"/>
                    <a:pt x="355" y="413"/>
                    <a:pt x="355" y="413"/>
                  </a:cubicBezTo>
                  <a:cubicBezTo>
                    <a:pt x="350" y="429"/>
                    <a:pt x="344" y="446"/>
                    <a:pt x="338" y="463"/>
                  </a:cubicBezTo>
                  <a:moveTo>
                    <a:pt x="232" y="357"/>
                  </a:moveTo>
                  <a:cubicBezTo>
                    <a:pt x="307" y="391"/>
                    <a:pt x="307" y="391"/>
                    <a:pt x="307" y="391"/>
                  </a:cubicBezTo>
                  <a:cubicBezTo>
                    <a:pt x="256" y="391"/>
                    <a:pt x="256" y="391"/>
                    <a:pt x="256" y="391"/>
                  </a:cubicBezTo>
                  <a:lnTo>
                    <a:pt x="232" y="357"/>
                  </a:lnTo>
                  <a:close/>
                  <a:moveTo>
                    <a:pt x="361" y="391"/>
                  </a:moveTo>
                  <a:cubicBezTo>
                    <a:pt x="361" y="391"/>
                    <a:pt x="361" y="391"/>
                    <a:pt x="361" y="391"/>
                  </a:cubicBezTo>
                  <a:cubicBezTo>
                    <a:pt x="244" y="338"/>
                    <a:pt x="244" y="338"/>
                    <a:pt x="244" y="338"/>
                  </a:cubicBezTo>
                  <a:cubicBezTo>
                    <a:pt x="285" y="344"/>
                    <a:pt x="345" y="354"/>
                    <a:pt x="369" y="357"/>
                  </a:cubicBezTo>
                  <a:cubicBezTo>
                    <a:pt x="367" y="369"/>
                    <a:pt x="364" y="379"/>
                    <a:pt x="361" y="391"/>
                  </a:cubicBezTo>
                  <a:moveTo>
                    <a:pt x="374" y="336"/>
                  </a:moveTo>
                  <a:cubicBezTo>
                    <a:pt x="235" y="315"/>
                    <a:pt x="235" y="315"/>
                    <a:pt x="235" y="315"/>
                  </a:cubicBezTo>
                  <a:cubicBezTo>
                    <a:pt x="236" y="319"/>
                    <a:pt x="238" y="324"/>
                    <a:pt x="238" y="329"/>
                  </a:cubicBezTo>
                  <a:cubicBezTo>
                    <a:pt x="238" y="348"/>
                    <a:pt x="222" y="364"/>
                    <a:pt x="201" y="364"/>
                  </a:cubicBezTo>
                  <a:cubicBezTo>
                    <a:pt x="200" y="364"/>
                    <a:pt x="200" y="364"/>
                    <a:pt x="200" y="364"/>
                  </a:cubicBezTo>
                  <a:cubicBezTo>
                    <a:pt x="199" y="364"/>
                    <a:pt x="199" y="364"/>
                    <a:pt x="199" y="364"/>
                  </a:cubicBezTo>
                  <a:cubicBezTo>
                    <a:pt x="179" y="364"/>
                    <a:pt x="164" y="348"/>
                    <a:pt x="164" y="329"/>
                  </a:cubicBezTo>
                  <a:cubicBezTo>
                    <a:pt x="164" y="324"/>
                    <a:pt x="165" y="319"/>
                    <a:pt x="167" y="315"/>
                  </a:cubicBezTo>
                  <a:cubicBezTo>
                    <a:pt x="29" y="336"/>
                    <a:pt x="29" y="336"/>
                    <a:pt x="29" y="336"/>
                  </a:cubicBezTo>
                  <a:cubicBezTo>
                    <a:pt x="24" y="313"/>
                    <a:pt x="22" y="292"/>
                    <a:pt x="22" y="272"/>
                  </a:cubicBezTo>
                  <a:cubicBezTo>
                    <a:pt x="22" y="265"/>
                    <a:pt x="23" y="259"/>
                    <a:pt x="23" y="252"/>
                  </a:cubicBezTo>
                  <a:cubicBezTo>
                    <a:pt x="106" y="252"/>
                    <a:pt x="106" y="252"/>
                    <a:pt x="106" y="252"/>
                  </a:cubicBezTo>
                  <a:cubicBezTo>
                    <a:pt x="129" y="252"/>
                    <a:pt x="131" y="255"/>
                    <a:pt x="132" y="256"/>
                  </a:cubicBezTo>
                  <a:cubicBezTo>
                    <a:pt x="133" y="257"/>
                    <a:pt x="134" y="261"/>
                    <a:pt x="132" y="262"/>
                  </a:cubicBezTo>
                  <a:cubicBezTo>
                    <a:pt x="126" y="265"/>
                    <a:pt x="119" y="269"/>
                    <a:pt x="119" y="280"/>
                  </a:cubicBezTo>
                  <a:cubicBezTo>
                    <a:pt x="119" y="280"/>
                    <a:pt x="119" y="280"/>
                    <a:pt x="119" y="280"/>
                  </a:cubicBezTo>
                  <a:cubicBezTo>
                    <a:pt x="119" y="289"/>
                    <a:pt x="127" y="293"/>
                    <a:pt x="145" y="300"/>
                  </a:cubicBezTo>
                  <a:cubicBezTo>
                    <a:pt x="151" y="302"/>
                    <a:pt x="170" y="309"/>
                    <a:pt x="170" y="309"/>
                  </a:cubicBezTo>
                  <a:cubicBezTo>
                    <a:pt x="174" y="307"/>
                    <a:pt x="174" y="307"/>
                    <a:pt x="174" y="307"/>
                  </a:cubicBezTo>
                  <a:cubicBezTo>
                    <a:pt x="180" y="304"/>
                    <a:pt x="194" y="295"/>
                    <a:pt x="194" y="278"/>
                  </a:cubicBezTo>
                  <a:cubicBezTo>
                    <a:pt x="194" y="276"/>
                    <a:pt x="194" y="275"/>
                    <a:pt x="194" y="273"/>
                  </a:cubicBezTo>
                  <a:cubicBezTo>
                    <a:pt x="194" y="271"/>
                    <a:pt x="193" y="269"/>
                    <a:pt x="192" y="268"/>
                  </a:cubicBezTo>
                  <a:cubicBezTo>
                    <a:pt x="192" y="268"/>
                    <a:pt x="192" y="268"/>
                    <a:pt x="192" y="268"/>
                  </a:cubicBezTo>
                  <a:cubicBezTo>
                    <a:pt x="189" y="262"/>
                    <a:pt x="185" y="260"/>
                    <a:pt x="185" y="260"/>
                  </a:cubicBezTo>
                  <a:cubicBezTo>
                    <a:pt x="185" y="260"/>
                    <a:pt x="187" y="253"/>
                    <a:pt x="198" y="252"/>
                  </a:cubicBezTo>
                  <a:cubicBezTo>
                    <a:pt x="198" y="252"/>
                    <a:pt x="199" y="252"/>
                    <a:pt x="200" y="252"/>
                  </a:cubicBezTo>
                  <a:cubicBezTo>
                    <a:pt x="200" y="252"/>
                    <a:pt x="200" y="252"/>
                    <a:pt x="200" y="252"/>
                  </a:cubicBezTo>
                  <a:cubicBezTo>
                    <a:pt x="206" y="252"/>
                    <a:pt x="210" y="256"/>
                    <a:pt x="210" y="262"/>
                  </a:cubicBezTo>
                  <a:cubicBezTo>
                    <a:pt x="210" y="268"/>
                    <a:pt x="205" y="270"/>
                    <a:pt x="205" y="278"/>
                  </a:cubicBezTo>
                  <a:cubicBezTo>
                    <a:pt x="205" y="295"/>
                    <a:pt x="219" y="304"/>
                    <a:pt x="226" y="307"/>
                  </a:cubicBezTo>
                  <a:cubicBezTo>
                    <a:pt x="230" y="309"/>
                    <a:pt x="230" y="309"/>
                    <a:pt x="230" y="309"/>
                  </a:cubicBezTo>
                  <a:cubicBezTo>
                    <a:pt x="230" y="309"/>
                    <a:pt x="249" y="302"/>
                    <a:pt x="255" y="300"/>
                  </a:cubicBezTo>
                  <a:cubicBezTo>
                    <a:pt x="274" y="293"/>
                    <a:pt x="281" y="289"/>
                    <a:pt x="281" y="280"/>
                  </a:cubicBezTo>
                  <a:cubicBezTo>
                    <a:pt x="281" y="280"/>
                    <a:pt x="281" y="280"/>
                    <a:pt x="281" y="280"/>
                  </a:cubicBezTo>
                  <a:cubicBezTo>
                    <a:pt x="281" y="269"/>
                    <a:pt x="274" y="265"/>
                    <a:pt x="269" y="262"/>
                  </a:cubicBezTo>
                  <a:cubicBezTo>
                    <a:pt x="266" y="261"/>
                    <a:pt x="267" y="257"/>
                    <a:pt x="269" y="256"/>
                  </a:cubicBezTo>
                  <a:cubicBezTo>
                    <a:pt x="270" y="255"/>
                    <a:pt x="272" y="252"/>
                    <a:pt x="294" y="252"/>
                  </a:cubicBezTo>
                  <a:cubicBezTo>
                    <a:pt x="379" y="252"/>
                    <a:pt x="379" y="252"/>
                    <a:pt x="379" y="252"/>
                  </a:cubicBezTo>
                  <a:cubicBezTo>
                    <a:pt x="379" y="259"/>
                    <a:pt x="380" y="265"/>
                    <a:pt x="380" y="272"/>
                  </a:cubicBezTo>
                  <a:cubicBezTo>
                    <a:pt x="380" y="292"/>
                    <a:pt x="378" y="313"/>
                    <a:pt x="374" y="336"/>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ternatieve titeldia">
    <p:spTree>
      <p:nvGrpSpPr>
        <p:cNvPr id="1" name=""/>
        <p:cNvGrpSpPr/>
        <p:nvPr/>
      </p:nvGrpSpPr>
      <p:grpSpPr>
        <a:xfrm>
          <a:off x="0" y="0"/>
          <a:ext cx="0" cy="0"/>
          <a:chOff x="0" y="0"/>
          <a:chExt cx="0" cy="0"/>
        </a:xfrm>
      </p:grpSpPr>
      <p:sp>
        <p:nvSpPr>
          <p:cNvPr id="7" name="Rechthoek 6"/>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ctrTitle"/>
          </p:nvPr>
        </p:nvSpPr>
        <p:spPr>
          <a:xfrm>
            <a:off x="846000" y="942026"/>
            <a:ext cx="7452000" cy="533400"/>
          </a:xfrm>
          <a:prstGeom prst="rect">
            <a:avLst/>
          </a:prstGeom>
        </p:spPr>
        <p:txBody>
          <a:bodyPr/>
          <a:lstStyle>
            <a:lvl1pPr>
              <a:defRPr>
                <a:solidFill>
                  <a:schemeClr val="tx2"/>
                </a:solidFill>
              </a:defRPr>
            </a:lvl1pPr>
          </a:lstStyle>
          <a:p>
            <a:r>
              <a:rPr lang="en-US"/>
              <a:t>Click to edit Master title style</a:t>
            </a:r>
            <a:endParaRPr lang="nl-NL" dirty="0"/>
          </a:p>
        </p:txBody>
      </p:sp>
      <p:sp>
        <p:nvSpPr>
          <p:cNvPr id="3" name="Ondertitel 2"/>
          <p:cNvSpPr>
            <a:spLocks noGrp="1"/>
          </p:cNvSpPr>
          <p:nvPr>
            <p:ph type="subTitle" idx="1"/>
          </p:nvPr>
        </p:nvSpPr>
        <p:spPr>
          <a:xfrm>
            <a:off x="845540" y="1427086"/>
            <a:ext cx="7452000" cy="533400"/>
          </a:xfrm>
        </p:spPr>
        <p:txBody>
          <a:bodyPr>
            <a:noAutofit/>
          </a:bodyPr>
          <a:lstStyle>
            <a:lvl1pPr marL="0" indent="0" algn="l">
              <a:lnSpc>
                <a:spcPts val="4200"/>
              </a:lnSpc>
              <a:buNone/>
              <a:defRPr sz="40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nl-NL" dirty="0"/>
          </a:p>
        </p:txBody>
      </p:sp>
      <p:sp>
        <p:nvSpPr>
          <p:cNvPr id="11" name="Rechthoek 10"/>
          <p:cNvSpPr/>
          <p:nvPr/>
        </p:nvSpPr>
        <p:spPr>
          <a:xfrm>
            <a:off x="521500" y="3708000"/>
            <a:ext cx="8100000" cy="10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Tijdelijke aanduiding voor tekst 13"/>
          <p:cNvSpPr>
            <a:spLocks noGrp="1"/>
          </p:cNvSpPr>
          <p:nvPr>
            <p:ph type="body" sz="quarter" idx="10"/>
          </p:nvPr>
        </p:nvSpPr>
        <p:spPr>
          <a:xfrm>
            <a:off x="846000" y="2657578"/>
            <a:ext cx="5346157" cy="635000"/>
          </a:xfrm>
        </p:spPr>
        <p:txBody>
          <a:bodyPr>
            <a:noAutofit/>
          </a:bodyPr>
          <a:lstStyle>
            <a:lvl1pPr marL="0" indent="0" algn="l">
              <a:buNone/>
              <a:defRPr>
                <a:solidFill>
                  <a:schemeClr val="tx2"/>
                </a:solidFill>
              </a:defRPr>
            </a:lvl1pPr>
          </a:lstStyle>
          <a:p>
            <a:pPr lvl="0"/>
            <a:r>
              <a:rPr lang="en-US"/>
              <a:t>Click to edit Master text styles</a:t>
            </a:r>
            <a:endParaRPr lang="en-US"/>
          </a:p>
        </p:txBody>
      </p:sp>
      <p:pic>
        <p:nvPicPr>
          <p:cNvPr id="17" name="Afbeelding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8000" y="4383446"/>
            <a:ext cx="2440350" cy="304088"/>
          </a:xfrm>
          <a:prstGeom prst="rect">
            <a:avLst/>
          </a:prstGeom>
        </p:spPr>
      </p:pic>
      <p:sp>
        <p:nvSpPr>
          <p:cNvPr id="9" name="Rechthoek 8"/>
          <p:cNvSpPr/>
          <p:nvPr/>
        </p:nvSpPr>
        <p:spPr>
          <a:xfrm>
            <a:off x="522000" y="468000"/>
            <a:ext cx="8100000" cy="50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Rechthoek 6"/>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Rechthoek 10"/>
          <p:cNvSpPr/>
          <p:nvPr userDrawn="1"/>
        </p:nvSpPr>
        <p:spPr>
          <a:xfrm>
            <a:off x="521500" y="3708000"/>
            <a:ext cx="8100000" cy="10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3" name="Afbeelding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68000" y="4383446"/>
            <a:ext cx="2440350" cy="304088"/>
          </a:xfrm>
          <a:prstGeom prst="rect">
            <a:avLst/>
          </a:prstGeom>
        </p:spPr>
      </p:pic>
      <p:sp>
        <p:nvSpPr>
          <p:cNvPr id="15" name="Rechthoek 8"/>
          <p:cNvSpPr/>
          <p:nvPr userDrawn="1"/>
        </p:nvSpPr>
        <p:spPr>
          <a:xfrm>
            <a:off x="522000" y="468000"/>
            <a:ext cx="8100000" cy="50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iteldia">
    <p:spTree>
      <p:nvGrpSpPr>
        <p:cNvPr id="1" name=""/>
        <p:cNvGrpSpPr/>
        <p:nvPr/>
      </p:nvGrpSpPr>
      <p:grpSpPr>
        <a:xfrm>
          <a:off x="0" y="0"/>
          <a:ext cx="0" cy="0"/>
          <a:chOff x="0" y="0"/>
          <a:chExt cx="0" cy="0"/>
        </a:xfrm>
      </p:grpSpPr>
      <p:sp>
        <p:nvSpPr>
          <p:cNvPr id="7" name="Rechthoek 6"/>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Rechthoek 7"/>
          <p:cNvSpPr/>
          <p:nvPr userDrawn="1"/>
        </p:nvSpPr>
        <p:spPr>
          <a:xfrm>
            <a:off x="521500" y="468000"/>
            <a:ext cx="8100000" cy="2905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ctrTitle"/>
          </p:nvPr>
        </p:nvSpPr>
        <p:spPr>
          <a:xfrm>
            <a:off x="846000" y="942026"/>
            <a:ext cx="7452000" cy="533400"/>
          </a:xfrm>
          <a:prstGeom prst="rect">
            <a:avLst/>
          </a:prstGeom>
        </p:spPr>
        <p:txBody>
          <a:bodyPr>
            <a:noAutofit/>
          </a:bodyPr>
          <a:lstStyle>
            <a:lvl1pPr>
              <a:defRPr>
                <a:solidFill>
                  <a:schemeClr val="bg2"/>
                </a:solidFill>
              </a:defRPr>
            </a:lvl1pPr>
          </a:lstStyle>
          <a:p>
            <a:r>
              <a:rPr lang="en-US"/>
              <a:t>Click to edit Master title style</a:t>
            </a:r>
            <a:endParaRPr lang="nl-NL" dirty="0"/>
          </a:p>
        </p:txBody>
      </p:sp>
      <p:sp>
        <p:nvSpPr>
          <p:cNvPr id="3" name="Ondertitel 2"/>
          <p:cNvSpPr>
            <a:spLocks noGrp="1"/>
          </p:cNvSpPr>
          <p:nvPr>
            <p:ph type="subTitle" idx="1"/>
          </p:nvPr>
        </p:nvSpPr>
        <p:spPr>
          <a:xfrm>
            <a:off x="845540" y="1427086"/>
            <a:ext cx="7452000" cy="533400"/>
          </a:xfrm>
        </p:spPr>
        <p:txBody>
          <a:bodyPr>
            <a:noAutofit/>
          </a:bodyPr>
          <a:lstStyle>
            <a:lvl1pPr marL="0" indent="0" algn="l">
              <a:lnSpc>
                <a:spcPts val="4200"/>
              </a:lnSpc>
              <a:buNone/>
              <a:defRPr sz="4000">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nl-NL" dirty="0"/>
          </a:p>
        </p:txBody>
      </p:sp>
      <p:sp>
        <p:nvSpPr>
          <p:cNvPr id="11" name="Rechthoek 10"/>
          <p:cNvSpPr/>
          <p:nvPr userDrawn="1"/>
        </p:nvSpPr>
        <p:spPr>
          <a:xfrm>
            <a:off x="521500" y="3708000"/>
            <a:ext cx="8100000" cy="10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Tijdelijke aanduiding voor tekst 13"/>
          <p:cNvSpPr>
            <a:spLocks noGrp="1"/>
          </p:cNvSpPr>
          <p:nvPr>
            <p:ph type="body" sz="quarter" idx="10"/>
          </p:nvPr>
        </p:nvSpPr>
        <p:spPr>
          <a:xfrm>
            <a:off x="846000" y="2657578"/>
            <a:ext cx="5346157" cy="635000"/>
          </a:xfrm>
        </p:spPr>
        <p:txBody>
          <a:bodyPr>
            <a:noAutofit/>
          </a:bodyPr>
          <a:lstStyle>
            <a:lvl1pPr marL="0" indent="0" algn="l">
              <a:buNone/>
              <a:defRPr>
                <a:solidFill>
                  <a:schemeClr val="bg2"/>
                </a:solidFill>
              </a:defRPr>
            </a:lvl1pPr>
          </a:lstStyle>
          <a:p>
            <a:pPr lvl="0"/>
            <a:r>
              <a:rPr lang="en-US"/>
              <a:t>Click to edit Master text styles</a:t>
            </a:r>
            <a:endParaRPr lang="en-US"/>
          </a:p>
        </p:txBody>
      </p:sp>
      <p:pic>
        <p:nvPicPr>
          <p:cNvPr id="17" name="Afbeelding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68000" y="4383446"/>
            <a:ext cx="2440350" cy="304088"/>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Hoofdstukdia">
    <p:spTree>
      <p:nvGrpSpPr>
        <p:cNvPr id="1" name=""/>
        <p:cNvGrpSpPr/>
        <p:nvPr/>
      </p:nvGrpSpPr>
      <p:grpSpPr>
        <a:xfrm>
          <a:off x="0" y="0"/>
          <a:ext cx="0" cy="0"/>
          <a:chOff x="0" y="0"/>
          <a:chExt cx="0" cy="0"/>
        </a:xfrm>
      </p:grpSpPr>
      <p:sp>
        <p:nvSpPr>
          <p:cNvPr id="2" name="Titel 1"/>
          <p:cNvSpPr>
            <a:spLocks noGrp="1"/>
          </p:cNvSpPr>
          <p:nvPr>
            <p:ph type="title"/>
          </p:nvPr>
        </p:nvSpPr>
        <p:spPr>
          <a:xfrm>
            <a:off x="522000" y="465490"/>
            <a:ext cx="8100000" cy="533400"/>
          </a:xfrm>
          <a:prstGeom prst="rect">
            <a:avLst/>
          </a:prstGeom>
        </p:spPr>
        <p:txBody>
          <a:bodyPr/>
          <a:lstStyle/>
          <a:p>
            <a:r>
              <a:rPr lang="en-US"/>
              <a:t>Click to edit Master title style</a:t>
            </a:r>
            <a:endParaRPr lang="nl-NL" dirty="0"/>
          </a:p>
        </p:txBody>
      </p:sp>
      <p:sp>
        <p:nvSpPr>
          <p:cNvPr id="3" name="Tijdelijke aanduiding voor datum 2"/>
          <p:cNvSpPr>
            <a:spLocks noGrp="1"/>
          </p:cNvSpPr>
          <p:nvPr>
            <p:ph type="dt" sz="half" idx="10"/>
          </p:nvPr>
        </p:nvSpPr>
        <p:spPr/>
        <p:txBody>
          <a:bodyPr/>
          <a:lstStyle/>
          <a:p>
            <a:r>
              <a:rPr lang="nl-NL"/>
              <a:t>&lt;Datum&gt;</a:t>
            </a:r>
            <a:endParaRPr lang="nl-NL" dirty="0"/>
          </a:p>
        </p:txBody>
      </p:sp>
      <p:sp>
        <p:nvSpPr>
          <p:cNvPr id="4" name="Tijdelijke aanduiding voor voettekst 3"/>
          <p:cNvSpPr>
            <a:spLocks noGrp="1"/>
          </p:cNvSpPr>
          <p:nvPr>
            <p:ph type="ftr" sz="quarter" idx="11"/>
          </p:nvPr>
        </p:nvSpPr>
        <p:spPr/>
        <p:txBody>
          <a:bodyPr/>
          <a:lstStyle/>
          <a:p>
            <a:r>
              <a:rPr lang="nl-NL"/>
              <a:t>&lt;Titel van de presentatie&gt;</a:t>
            </a:r>
            <a:endParaRPr lang="nl-NL" dirty="0"/>
          </a:p>
        </p:txBody>
      </p:sp>
      <p:sp>
        <p:nvSpPr>
          <p:cNvPr id="5" name="Tijdelijke aanduiding voor dianummer 4"/>
          <p:cNvSpPr>
            <a:spLocks noGrp="1"/>
          </p:cNvSpPr>
          <p:nvPr>
            <p:ph type="sldNum" sz="quarter" idx="12"/>
          </p:nvPr>
        </p:nvSpPr>
        <p:spPr/>
        <p:txBody>
          <a:bodyPr/>
          <a:lstStyle/>
          <a:p>
            <a:r>
              <a:rPr lang="nl-NL" dirty="0"/>
              <a:t>Pagina </a:t>
            </a:r>
            <a:fld id="{7FC9B413-936F-403B-BC98-20250EBFF374}" type="slidenum">
              <a:rPr lang="nl-NL" smtClean="0"/>
            </a:fld>
            <a:endParaRPr lang="nl-NL" dirty="0"/>
          </a:p>
        </p:txBody>
      </p:sp>
      <p:sp>
        <p:nvSpPr>
          <p:cNvPr id="6" name="Ondertitel 2"/>
          <p:cNvSpPr>
            <a:spLocks noGrp="1"/>
          </p:cNvSpPr>
          <p:nvPr>
            <p:ph type="subTitle" idx="1"/>
          </p:nvPr>
        </p:nvSpPr>
        <p:spPr>
          <a:xfrm>
            <a:off x="522000" y="1526001"/>
            <a:ext cx="8100000" cy="533400"/>
          </a:xfrm>
        </p:spPr>
        <p:txBody>
          <a:bodyPr>
            <a:noAutofit/>
          </a:bodyPr>
          <a:lstStyle>
            <a:lvl1pPr marL="0" indent="0" algn="l">
              <a:lnSpc>
                <a:spcPts val="4200"/>
              </a:lnSpc>
              <a:buNone/>
              <a:defRPr sz="40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nl-NL" dirty="0"/>
          </a:p>
        </p:txBody>
      </p:sp>
      <p:pic>
        <p:nvPicPr>
          <p:cNvPr id="19" name="Afbeelding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72610" y="4911440"/>
            <a:ext cx="1148400" cy="14220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ekstdia met grafiek">
    <p:spTree>
      <p:nvGrpSpPr>
        <p:cNvPr id="1" name=""/>
        <p:cNvGrpSpPr/>
        <p:nvPr/>
      </p:nvGrpSpPr>
      <p:grpSpPr>
        <a:xfrm>
          <a:off x="0" y="0"/>
          <a:ext cx="0" cy="0"/>
          <a:chOff x="0" y="0"/>
          <a:chExt cx="0" cy="0"/>
        </a:xfrm>
      </p:grpSpPr>
      <p:sp>
        <p:nvSpPr>
          <p:cNvPr id="2" name="Titel 1"/>
          <p:cNvSpPr>
            <a:spLocks noGrp="1"/>
          </p:cNvSpPr>
          <p:nvPr>
            <p:ph type="title"/>
          </p:nvPr>
        </p:nvSpPr>
        <p:spPr>
          <a:xfrm>
            <a:off x="522000" y="784800"/>
            <a:ext cx="8100000" cy="532800"/>
          </a:xfrm>
          <a:prstGeom prst="rect">
            <a:avLst/>
          </a:prstGeom>
        </p:spPr>
        <p:txBody>
          <a:bodyPr/>
          <a:lstStyle/>
          <a:p>
            <a:r>
              <a:rPr lang="en-US"/>
              <a:t>Click to edit Master title style</a:t>
            </a:r>
            <a:endParaRPr lang="nl-NL" dirty="0"/>
          </a:p>
        </p:txBody>
      </p:sp>
      <p:sp>
        <p:nvSpPr>
          <p:cNvPr id="9" name="Tijdelijke aanduiding voor grafiek 8"/>
          <p:cNvSpPr>
            <a:spLocks noGrp="1"/>
          </p:cNvSpPr>
          <p:nvPr>
            <p:ph type="chart" sz="quarter" idx="13" hasCustomPrompt="1"/>
          </p:nvPr>
        </p:nvSpPr>
        <p:spPr>
          <a:xfrm>
            <a:off x="4647600" y="1526400"/>
            <a:ext cx="3974900" cy="2826000"/>
          </a:xfrm>
        </p:spPr>
        <p:txBody>
          <a:bodyPr/>
          <a:lstStyle>
            <a:lvl1pPr marL="0" indent="0">
              <a:buNone/>
              <a:defRPr/>
            </a:lvl1pPr>
          </a:lstStyle>
          <a:p>
            <a:r>
              <a:rPr lang="en-US"/>
              <a:t>Click icon to add chart</a:t>
            </a:r>
            <a:endParaRPr lang="nl-NL" dirty="0"/>
          </a:p>
        </p:txBody>
      </p:sp>
      <p:sp>
        <p:nvSpPr>
          <p:cNvPr id="11" name="Tijdelijke aanduiding voor tekst 10"/>
          <p:cNvSpPr>
            <a:spLocks noGrp="1"/>
          </p:cNvSpPr>
          <p:nvPr>
            <p:ph type="body" sz="quarter" idx="14"/>
          </p:nvPr>
        </p:nvSpPr>
        <p:spPr>
          <a:xfrm>
            <a:off x="522288" y="1527182"/>
            <a:ext cx="4039200" cy="2826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nl-NL" dirty="0"/>
          </a:p>
        </p:txBody>
      </p:sp>
      <p:sp>
        <p:nvSpPr>
          <p:cNvPr id="8" name="Tijdelijke aanduiding voor datum 3"/>
          <p:cNvSpPr>
            <a:spLocks noGrp="1"/>
          </p:cNvSpPr>
          <p:nvPr>
            <p:ph type="dt" sz="half" idx="2"/>
          </p:nvPr>
        </p:nvSpPr>
        <p:spPr>
          <a:xfrm>
            <a:off x="1494000" y="4914000"/>
            <a:ext cx="1080000" cy="152400"/>
          </a:xfrm>
          <a:prstGeom prst="rect">
            <a:avLst/>
          </a:prstGeom>
        </p:spPr>
        <p:txBody>
          <a:bodyPr vert="horz" lIns="0" tIns="0" rIns="0" bIns="0" rtlCol="0" anchor="ctr"/>
          <a:lstStyle>
            <a:lvl1pPr algn="l">
              <a:lnSpc>
                <a:spcPts val="1200"/>
              </a:lnSpc>
              <a:defRPr sz="1000">
                <a:solidFill>
                  <a:schemeClr val="accent1"/>
                </a:solidFill>
              </a:defRPr>
            </a:lvl1pPr>
          </a:lstStyle>
          <a:p>
            <a:r>
              <a:rPr lang="nl-NL"/>
              <a:t>&lt;Datum&gt;</a:t>
            </a:r>
            <a:endParaRPr lang="nl-NL" dirty="0"/>
          </a:p>
        </p:txBody>
      </p:sp>
      <p:sp>
        <p:nvSpPr>
          <p:cNvPr id="14" name="Tijdelijke aanduiding voor voettekst 4"/>
          <p:cNvSpPr>
            <a:spLocks noGrp="1"/>
          </p:cNvSpPr>
          <p:nvPr>
            <p:ph type="ftr" sz="quarter" idx="3"/>
          </p:nvPr>
        </p:nvSpPr>
        <p:spPr>
          <a:xfrm>
            <a:off x="2790000" y="4914000"/>
            <a:ext cx="3960000" cy="152400"/>
          </a:xfrm>
          <a:prstGeom prst="rect">
            <a:avLst/>
          </a:prstGeom>
        </p:spPr>
        <p:txBody>
          <a:bodyPr vert="horz" lIns="0" tIns="0" rIns="0" bIns="0" rtlCol="0" anchor="ctr"/>
          <a:lstStyle>
            <a:lvl1pPr algn="l">
              <a:lnSpc>
                <a:spcPts val="1200"/>
              </a:lnSpc>
              <a:defRPr sz="1000">
                <a:solidFill>
                  <a:schemeClr val="accent1"/>
                </a:solidFill>
              </a:defRPr>
            </a:lvl1pPr>
          </a:lstStyle>
          <a:p>
            <a:r>
              <a:rPr lang="nl-NL"/>
              <a:t>&lt;Titel van de presentatie&gt;</a:t>
            </a:r>
            <a:endParaRPr lang="nl-NL" dirty="0"/>
          </a:p>
        </p:txBody>
      </p:sp>
      <p:sp>
        <p:nvSpPr>
          <p:cNvPr id="15" name="Tijdelijke aanduiding voor dianummer 5"/>
          <p:cNvSpPr>
            <a:spLocks noGrp="1"/>
          </p:cNvSpPr>
          <p:nvPr>
            <p:ph type="sldNum" sz="quarter" idx="4"/>
          </p:nvPr>
        </p:nvSpPr>
        <p:spPr>
          <a:xfrm>
            <a:off x="522000" y="4914000"/>
            <a:ext cx="810000" cy="152400"/>
          </a:xfrm>
          <a:prstGeom prst="rect">
            <a:avLst/>
          </a:prstGeom>
        </p:spPr>
        <p:txBody>
          <a:bodyPr vert="horz" lIns="0" tIns="0" rIns="0" bIns="0" rtlCol="0" anchor="ctr"/>
          <a:lstStyle>
            <a:lvl1pPr algn="l">
              <a:lnSpc>
                <a:spcPts val="1200"/>
              </a:lnSpc>
              <a:defRPr sz="1000">
                <a:solidFill>
                  <a:schemeClr val="accent1"/>
                </a:solidFill>
              </a:defRPr>
            </a:lvl1pPr>
          </a:lstStyle>
          <a:p>
            <a:r>
              <a:rPr lang="nl-NL" dirty="0"/>
              <a:t>Pagina </a:t>
            </a:r>
            <a:fld id="{7FC9B413-936F-403B-BC98-20250EBFF374}" type="slidenum">
              <a:rPr lang="nl-NL" smtClean="0"/>
            </a:fld>
            <a:endParaRPr lang="nl-NL" dirty="0"/>
          </a:p>
        </p:txBody>
      </p:sp>
      <p:pic>
        <p:nvPicPr>
          <p:cNvPr id="19" name="Afbeelding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72610" y="4911440"/>
            <a:ext cx="1148400" cy="14220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ekstdia met beeld">
    <p:spTree>
      <p:nvGrpSpPr>
        <p:cNvPr id="1" name=""/>
        <p:cNvGrpSpPr/>
        <p:nvPr/>
      </p:nvGrpSpPr>
      <p:grpSpPr>
        <a:xfrm>
          <a:off x="0" y="0"/>
          <a:ext cx="0" cy="0"/>
          <a:chOff x="0" y="0"/>
          <a:chExt cx="0" cy="0"/>
        </a:xfrm>
      </p:grpSpPr>
      <p:sp>
        <p:nvSpPr>
          <p:cNvPr id="11" name="Tijdelijke aanduiding voor tekst 10"/>
          <p:cNvSpPr>
            <a:spLocks noGrp="1"/>
          </p:cNvSpPr>
          <p:nvPr>
            <p:ph type="body" sz="quarter" idx="14"/>
          </p:nvPr>
        </p:nvSpPr>
        <p:spPr>
          <a:xfrm>
            <a:off x="522288" y="1526400"/>
            <a:ext cx="4039200" cy="2826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nl-NL" dirty="0"/>
          </a:p>
        </p:txBody>
      </p:sp>
      <p:sp>
        <p:nvSpPr>
          <p:cNvPr id="4" name="Tijdelijke aanduiding voor afbeelding 3"/>
          <p:cNvSpPr>
            <a:spLocks noGrp="1"/>
          </p:cNvSpPr>
          <p:nvPr>
            <p:ph type="pic" sz="quarter" idx="15"/>
          </p:nvPr>
        </p:nvSpPr>
        <p:spPr>
          <a:xfrm>
            <a:off x="4647600" y="1526400"/>
            <a:ext cx="3974900" cy="2826000"/>
          </a:xfrm>
        </p:spPr>
        <p:txBody>
          <a:bodyPr/>
          <a:lstStyle>
            <a:lvl1pPr marL="0" indent="0">
              <a:buNone/>
              <a:defRPr/>
            </a:lvl1pPr>
          </a:lstStyle>
          <a:p>
            <a:r>
              <a:rPr lang="en-US"/>
              <a:t>Click icon to add picture</a:t>
            </a:r>
            <a:endParaRPr lang="nl-NL" dirty="0"/>
          </a:p>
        </p:txBody>
      </p:sp>
      <p:sp>
        <p:nvSpPr>
          <p:cNvPr id="10" name="Titel 1"/>
          <p:cNvSpPr>
            <a:spLocks noGrp="1"/>
          </p:cNvSpPr>
          <p:nvPr>
            <p:ph type="title"/>
          </p:nvPr>
        </p:nvSpPr>
        <p:spPr>
          <a:xfrm>
            <a:off x="522000" y="784800"/>
            <a:ext cx="8100000" cy="532800"/>
          </a:xfrm>
          <a:prstGeom prst="rect">
            <a:avLst/>
          </a:prstGeom>
        </p:spPr>
        <p:txBody>
          <a:bodyPr/>
          <a:lstStyle/>
          <a:p>
            <a:r>
              <a:rPr lang="en-US"/>
              <a:t>Click to edit Master title style</a:t>
            </a:r>
            <a:endParaRPr lang="nl-NL" dirty="0"/>
          </a:p>
        </p:txBody>
      </p:sp>
      <p:sp>
        <p:nvSpPr>
          <p:cNvPr id="13" name="Tijdelijke aanduiding voor datum 3"/>
          <p:cNvSpPr>
            <a:spLocks noGrp="1"/>
          </p:cNvSpPr>
          <p:nvPr>
            <p:ph type="dt" sz="half" idx="2"/>
          </p:nvPr>
        </p:nvSpPr>
        <p:spPr>
          <a:xfrm>
            <a:off x="1494000" y="4914000"/>
            <a:ext cx="1080000" cy="152400"/>
          </a:xfrm>
          <a:prstGeom prst="rect">
            <a:avLst/>
          </a:prstGeom>
        </p:spPr>
        <p:txBody>
          <a:bodyPr vert="horz" lIns="0" tIns="0" rIns="0" bIns="0" rtlCol="0" anchor="ctr"/>
          <a:lstStyle>
            <a:lvl1pPr algn="l">
              <a:lnSpc>
                <a:spcPts val="1200"/>
              </a:lnSpc>
              <a:defRPr sz="1000">
                <a:solidFill>
                  <a:schemeClr val="accent1"/>
                </a:solidFill>
              </a:defRPr>
            </a:lvl1pPr>
          </a:lstStyle>
          <a:p>
            <a:r>
              <a:rPr lang="nl-NL"/>
              <a:t>&lt;Datum&gt;</a:t>
            </a:r>
            <a:endParaRPr lang="nl-NL" dirty="0"/>
          </a:p>
        </p:txBody>
      </p:sp>
      <p:sp>
        <p:nvSpPr>
          <p:cNvPr id="14" name="Tijdelijke aanduiding voor voettekst 4"/>
          <p:cNvSpPr>
            <a:spLocks noGrp="1"/>
          </p:cNvSpPr>
          <p:nvPr>
            <p:ph type="ftr" sz="quarter" idx="3"/>
          </p:nvPr>
        </p:nvSpPr>
        <p:spPr>
          <a:xfrm>
            <a:off x="2790000" y="4914000"/>
            <a:ext cx="3960000" cy="152400"/>
          </a:xfrm>
          <a:prstGeom prst="rect">
            <a:avLst/>
          </a:prstGeom>
        </p:spPr>
        <p:txBody>
          <a:bodyPr vert="horz" lIns="0" tIns="0" rIns="0" bIns="0" rtlCol="0" anchor="ctr"/>
          <a:lstStyle>
            <a:lvl1pPr algn="l">
              <a:lnSpc>
                <a:spcPts val="1200"/>
              </a:lnSpc>
              <a:defRPr sz="1000">
                <a:solidFill>
                  <a:schemeClr val="accent1"/>
                </a:solidFill>
              </a:defRPr>
            </a:lvl1pPr>
          </a:lstStyle>
          <a:p>
            <a:r>
              <a:rPr lang="nl-NL"/>
              <a:t>&lt;Titel van de presentatie&gt;</a:t>
            </a:r>
            <a:endParaRPr lang="nl-NL" dirty="0"/>
          </a:p>
        </p:txBody>
      </p:sp>
      <p:sp>
        <p:nvSpPr>
          <p:cNvPr id="15" name="Tijdelijke aanduiding voor dianummer 5"/>
          <p:cNvSpPr>
            <a:spLocks noGrp="1"/>
          </p:cNvSpPr>
          <p:nvPr>
            <p:ph type="sldNum" sz="quarter" idx="4"/>
          </p:nvPr>
        </p:nvSpPr>
        <p:spPr>
          <a:xfrm>
            <a:off x="522000" y="4914000"/>
            <a:ext cx="810000" cy="152400"/>
          </a:xfrm>
          <a:prstGeom prst="rect">
            <a:avLst/>
          </a:prstGeom>
        </p:spPr>
        <p:txBody>
          <a:bodyPr vert="horz" lIns="0" tIns="0" rIns="0" bIns="0" rtlCol="0" anchor="ctr"/>
          <a:lstStyle>
            <a:lvl1pPr algn="l">
              <a:lnSpc>
                <a:spcPts val="1200"/>
              </a:lnSpc>
              <a:defRPr sz="1000">
                <a:solidFill>
                  <a:schemeClr val="accent1"/>
                </a:solidFill>
              </a:defRPr>
            </a:lvl1pPr>
          </a:lstStyle>
          <a:p>
            <a:r>
              <a:rPr lang="nl-NL" dirty="0"/>
              <a:t>Pagina </a:t>
            </a:r>
            <a:fld id="{7FC9B413-936F-403B-BC98-20250EBFF374}" type="slidenum">
              <a:rPr lang="nl-NL" smtClean="0"/>
            </a:fld>
            <a:endParaRPr lang="nl-NL" dirty="0"/>
          </a:p>
        </p:txBody>
      </p:sp>
      <p:pic>
        <p:nvPicPr>
          <p:cNvPr id="19" name="Afbeelding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72610" y="4911440"/>
            <a:ext cx="1148400" cy="142200"/>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eelddia met titel">
    <p:spTree>
      <p:nvGrpSpPr>
        <p:cNvPr id="1" name=""/>
        <p:cNvGrpSpPr/>
        <p:nvPr/>
      </p:nvGrpSpPr>
      <p:grpSpPr>
        <a:xfrm>
          <a:off x="0" y="0"/>
          <a:ext cx="0" cy="0"/>
          <a:chOff x="0" y="0"/>
          <a:chExt cx="0" cy="0"/>
        </a:xfrm>
      </p:grpSpPr>
      <p:sp>
        <p:nvSpPr>
          <p:cNvPr id="4" name="Tijdelijke aanduiding voor afbeelding 3"/>
          <p:cNvSpPr>
            <a:spLocks noGrp="1"/>
          </p:cNvSpPr>
          <p:nvPr>
            <p:ph type="pic" sz="quarter" idx="15"/>
          </p:nvPr>
        </p:nvSpPr>
        <p:spPr>
          <a:xfrm>
            <a:off x="521500" y="1526400"/>
            <a:ext cx="8101000" cy="2826000"/>
          </a:xfrm>
        </p:spPr>
        <p:txBody>
          <a:bodyPr/>
          <a:lstStyle>
            <a:lvl1pPr marL="0" indent="0">
              <a:buNone/>
              <a:defRPr/>
            </a:lvl1pPr>
          </a:lstStyle>
          <a:p>
            <a:r>
              <a:rPr lang="en-US"/>
              <a:t>Click icon to add picture</a:t>
            </a:r>
            <a:endParaRPr lang="nl-NL" dirty="0"/>
          </a:p>
        </p:txBody>
      </p:sp>
      <p:sp>
        <p:nvSpPr>
          <p:cNvPr id="8" name="Titel 1"/>
          <p:cNvSpPr>
            <a:spLocks noGrp="1"/>
          </p:cNvSpPr>
          <p:nvPr>
            <p:ph type="title"/>
          </p:nvPr>
        </p:nvSpPr>
        <p:spPr>
          <a:xfrm>
            <a:off x="522000" y="784800"/>
            <a:ext cx="8100000" cy="532800"/>
          </a:xfrm>
          <a:prstGeom prst="rect">
            <a:avLst/>
          </a:prstGeom>
        </p:spPr>
        <p:txBody>
          <a:bodyPr/>
          <a:lstStyle/>
          <a:p>
            <a:r>
              <a:rPr lang="en-US"/>
              <a:t>Click to edit Master title style</a:t>
            </a:r>
            <a:endParaRPr lang="nl-NL" dirty="0"/>
          </a:p>
        </p:txBody>
      </p:sp>
      <p:sp>
        <p:nvSpPr>
          <p:cNvPr id="11" name="Tijdelijke aanduiding voor datum 3"/>
          <p:cNvSpPr>
            <a:spLocks noGrp="1"/>
          </p:cNvSpPr>
          <p:nvPr>
            <p:ph type="dt" sz="half" idx="2"/>
          </p:nvPr>
        </p:nvSpPr>
        <p:spPr>
          <a:xfrm>
            <a:off x="1494000" y="4914000"/>
            <a:ext cx="1080000" cy="152400"/>
          </a:xfrm>
          <a:prstGeom prst="rect">
            <a:avLst/>
          </a:prstGeom>
        </p:spPr>
        <p:txBody>
          <a:bodyPr vert="horz" lIns="0" tIns="0" rIns="0" bIns="0" rtlCol="0" anchor="ctr"/>
          <a:lstStyle>
            <a:lvl1pPr algn="l">
              <a:lnSpc>
                <a:spcPts val="1200"/>
              </a:lnSpc>
              <a:defRPr sz="1000">
                <a:solidFill>
                  <a:schemeClr val="accent1"/>
                </a:solidFill>
              </a:defRPr>
            </a:lvl1pPr>
          </a:lstStyle>
          <a:p>
            <a:r>
              <a:rPr lang="nl-NL"/>
              <a:t>&lt;Datum&gt;</a:t>
            </a:r>
            <a:endParaRPr lang="nl-NL" dirty="0"/>
          </a:p>
        </p:txBody>
      </p:sp>
      <p:sp>
        <p:nvSpPr>
          <p:cNvPr id="12" name="Tijdelijke aanduiding voor voettekst 4"/>
          <p:cNvSpPr>
            <a:spLocks noGrp="1"/>
          </p:cNvSpPr>
          <p:nvPr>
            <p:ph type="ftr" sz="quarter" idx="3"/>
          </p:nvPr>
        </p:nvSpPr>
        <p:spPr>
          <a:xfrm>
            <a:off x="2790000" y="4914000"/>
            <a:ext cx="3960000" cy="152400"/>
          </a:xfrm>
          <a:prstGeom prst="rect">
            <a:avLst/>
          </a:prstGeom>
        </p:spPr>
        <p:txBody>
          <a:bodyPr vert="horz" lIns="0" tIns="0" rIns="0" bIns="0" rtlCol="0" anchor="ctr"/>
          <a:lstStyle>
            <a:lvl1pPr algn="l">
              <a:lnSpc>
                <a:spcPts val="1200"/>
              </a:lnSpc>
              <a:defRPr sz="1000">
                <a:solidFill>
                  <a:schemeClr val="accent1"/>
                </a:solidFill>
              </a:defRPr>
            </a:lvl1pPr>
          </a:lstStyle>
          <a:p>
            <a:r>
              <a:rPr lang="nl-NL"/>
              <a:t>&lt;Titel van de presentatie&gt;</a:t>
            </a:r>
            <a:endParaRPr lang="nl-NL" dirty="0"/>
          </a:p>
        </p:txBody>
      </p:sp>
      <p:sp>
        <p:nvSpPr>
          <p:cNvPr id="13" name="Tijdelijke aanduiding voor dianummer 5"/>
          <p:cNvSpPr>
            <a:spLocks noGrp="1"/>
          </p:cNvSpPr>
          <p:nvPr>
            <p:ph type="sldNum" sz="quarter" idx="4"/>
          </p:nvPr>
        </p:nvSpPr>
        <p:spPr>
          <a:xfrm>
            <a:off x="522000" y="4914000"/>
            <a:ext cx="810000" cy="152400"/>
          </a:xfrm>
          <a:prstGeom prst="rect">
            <a:avLst/>
          </a:prstGeom>
        </p:spPr>
        <p:txBody>
          <a:bodyPr vert="horz" lIns="0" tIns="0" rIns="0" bIns="0" rtlCol="0" anchor="ctr"/>
          <a:lstStyle>
            <a:lvl1pPr algn="l">
              <a:lnSpc>
                <a:spcPts val="1200"/>
              </a:lnSpc>
              <a:defRPr sz="1000">
                <a:solidFill>
                  <a:schemeClr val="accent1"/>
                </a:solidFill>
              </a:defRPr>
            </a:lvl1pPr>
          </a:lstStyle>
          <a:p>
            <a:r>
              <a:rPr lang="nl-NL" dirty="0"/>
              <a:t>Pagina </a:t>
            </a:r>
            <a:fld id="{7FC9B413-936F-403B-BC98-20250EBFF374}" type="slidenum">
              <a:rPr lang="nl-NL" smtClean="0"/>
            </a:fld>
            <a:endParaRPr lang="nl-NL" dirty="0"/>
          </a:p>
        </p:txBody>
      </p:sp>
      <p:pic>
        <p:nvPicPr>
          <p:cNvPr id="19" name="Afbeelding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72610" y="4911440"/>
            <a:ext cx="1148400" cy="142200"/>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eelddia zonder titel">
    <p:spTree>
      <p:nvGrpSpPr>
        <p:cNvPr id="1" name=""/>
        <p:cNvGrpSpPr/>
        <p:nvPr/>
      </p:nvGrpSpPr>
      <p:grpSpPr>
        <a:xfrm>
          <a:off x="0" y="0"/>
          <a:ext cx="0" cy="0"/>
          <a:chOff x="0" y="0"/>
          <a:chExt cx="0" cy="0"/>
        </a:xfrm>
      </p:grpSpPr>
      <p:sp>
        <p:nvSpPr>
          <p:cNvPr id="4" name="Tijdelijke aanduiding voor afbeelding 3"/>
          <p:cNvSpPr>
            <a:spLocks noGrp="1"/>
          </p:cNvSpPr>
          <p:nvPr>
            <p:ph type="pic" sz="quarter" idx="15"/>
          </p:nvPr>
        </p:nvSpPr>
        <p:spPr>
          <a:xfrm>
            <a:off x="521500" y="444698"/>
            <a:ext cx="8101000" cy="3909600"/>
          </a:xfrm>
          <a:solidFill>
            <a:schemeClr val="bg1"/>
          </a:solidFill>
        </p:spPr>
        <p:txBody>
          <a:bodyPr/>
          <a:lstStyle>
            <a:lvl1pPr marL="0" indent="0">
              <a:buNone/>
              <a:defRPr/>
            </a:lvl1pPr>
          </a:lstStyle>
          <a:p>
            <a:r>
              <a:rPr lang="en-US"/>
              <a:t>Click icon to add picture</a:t>
            </a:r>
            <a:endParaRPr lang="nl-NL" dirty="0"/>
          </a:p>
        </p:txBody>
      </p:sp>
      <p:sp>
        <p:nvSpPr>
          <p:cNvPr id="6" name="Tijdelijke aanduiding voor datum 3"/>
          <p:cNvSpPr>
            <a:spLocks noGrp="1"/>
          </p:cNvSpPr>
          <p:nvPr>
            <p:ph type="dt" sz="half" idx="2"/>
          </p:nvPr>
        </p:nvSpPr>
        <p:spPr>
          <a:xfrm>
            <a:off x="1494000" y="4914000"/>
            <a:ext cx="1080000" cy="152400"/>
          </a:xfrm>
          <a:prstGeom prst="rect">
            <a:avLst/>
          </a:prstGeom>
        </p:spPr>
        <p:txBody>
          <a:bodyPr vert="horz" lIns="0" tIns="0" rIns="0" bIns="0" rtlCol="0" anchor="ctr"/>
          <a:lstStyle>
            <a:lvl1pPr algn="l">
              <a:lnSpc>
                <a:spcPts val="1200"/>
              </a:lnSpc>
              <a:defRPr sz="1000">
                <a:solidFill>
                  <a:schemeClr val="accent1"/>
                </a:solidFill>
              </a:defRPr>
            </a:lvl1pPr>
          </a:lstStyle>
          <a:p>
            <a:r>
              <a:rPr lang="nl-NL"/>
              <a:t>&lt;Datum&gt;</a:t>
            </a:r>
            <a:endParaRPr lang="nl-NL" dirty="0"/>
          </a:p>
        </p:txBody>
      </p:sp>
      <p:sp>
        <p:nvSpPr>
          <p:cNvPr id="8" name="Tijdelijke aanduiding voor voettekst 4"/>
          <p:cNvSpPr>
            <a:spLocks noGrp="1"/>
          </p:cNvSpPr>
          <p:nvPr>
            <p:ph type="ftr" sz="quarter" idx="3"/>
          </p:nvPr>
        </p:nvSpPr>
        <p:spPr>
          <a:xfrm>
            <a:off x="2790000" y="4914000"/>
            <a:ext cx="3960000" cy="152400"/>
          </a:xfrm>
          <a:prstGeom prst="rect">
            <a:avLst/>
          </a:prstGeom>
        </p:spPr>
        <p:txBody>
          <a:bodyPr vert="horz" lIns="0" tIns="0" rIns="0" bIns="0" rtlCol="0" anchor="ctr"/>
          <a:lstStyle>
            <a:lvl1pPr algn="l">
              <a:lnSpc>
                <a:spcPts val="1200"/>
              </a:lnSpc>
              <a:defRPr sz="1000">
                <a:solidFill>
                  <a:schemeClr val="accent1"/>
                </a:solidFill>
              </a:defRPr>
            </a:lvl1pPr>
          </a:lstStyle>
          <a:p>
            <a:r>
              <a:rPr lang="nl-NL"/>
              <a:t>&lt;Titel van de presentatie&gt;</a:t>
            </a:r>
            <a:endParaRPr lang="nl-NL" dirty="0"/>
          </a:p>
        </p:txBody>
      </p:sp>
      <p:sp>
        <p:nvSpPr>
          <p:cNvPr id="11" name="Tijdelijke aanduiding voor dianummer 5"/>
          <p:cNvSpPr>
            <a:spLocks noGrp="1"/>
          </p:cNvSpPr>
          <p:nvPr>
            <p:ph type="sldNum" sz="quarter" idx="4"/>
          </p:nvPr>
        </p:nvSpPr>
        <p:spPr>
          <a:xfrm>
            <a:off x="522000" y="4914000"/>
            <a:ext cx="810000" cy="152400"/>
          </a:xfrm>
          <a:prstGeom prst="rect">
            <a:avLst/>
          </a:prstGeom>
        </p:spPr>
        <p:txBody>
          <a:bodyPr vert="horz" lIns="0" tIns="0" rIns="0" bIns="0" rtlCol="0" anchor="ctr"/>
          <a:lstStyle>
            <a:lvl1pPr algn="l">
              <a:lnSpc>
                <a:spcPts val="1200"/>
              </a:lnSpc>
              <a:defRPr sz="1000">
                <a:solidFill>
                  <a:schemeClr val="accent1"/>
                </a:solidFill>
              </a:defRPr>
            </a:lvl1pPr>
          </a:lstStyle>
          <a:p>
            <a:r>
              <a:rPr lang="nl-NL" dirty="0"/>
              <a:t>Pagina </a:t>
            </a:r>
            <a:fld id="{7FC9B413-936F-403B-BC98-20250EBFF374}" type="slidenum">
              <a:rPr lang="nl-NL" smtClean="0"/>
            </a:fld>
            <a:endParaRPr lang="nl-NL" dirty="0"/>
          </a:p>
        </p:txBody>
      </p:sp>
      <p:pic>
        <p:nvPicPr>
          <p:cNvPr id="19" name="Afbeelding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72610" y="4911440"/>
            <a:ext cx="1148400" cy="1422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eldia">
    <p:spTree>
      <p:nvGrpSpPr>
        <p:cNvPr id="1" name=""/>
        <p:cNvGrpSpPr/>
        <p:nvPr/>
      </p:nvGrpSpPr>
      <p:grpSpPr>
        <a:xfrm>
          <a:off x="0" y="0"/>
          <a:ext cx="0" cy="0"/>
          <a:chOff x="0" y="0"/>
          <a:chExt cx="0" cy="0"/>
        </a:xfrm>
      </p:grpSpPr>
      <p:sp>
        <p:nvSpPr>
          <p:cNvPr id="8" name="Rechthoek 7"/>
          <p:cNvSpPr/>
          <p:nvPr/>
        </p:nvSpPr>
        <p:spPr>
          <a:xfrm>
            <a:off x="521335" y="467360"/>
            <a:ext cx="8099425" cy="2905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 name="Titel 1"/>
          <p:cNvSpPr>
            <a:spLocks noGrp="1"/>
          </p:cNvSpPr>
          <p:nvPr>
            <p:ph type="ctrTitle"/>
          </p:nvPr>
        </p:nvSpPr>
        <p:spPr>
          <a:xfrm>
            <a:off x="846000" y="2037602"/>
            <a:ext cx="7452000" cy="533400"/>
          </a:xfrm>
          <a:prstGeom prst="rect">
            <a:avLst/>
          </a:prstGeom>
        </p:spPr>
        <p:txBody>
          <a:bodyPr>
            <a:noAutofit/>
          </a:bodyPr>
          <a:lstStyle>
            <a:lvl1pPr>
              <a:defRPr>
                <a:solidFill>
                  <a:schemeClr val="bg2"/>
                </a:solidFill>
              </a:defRPr>
            </a:lvl1pPr>
          </a:lstStyle>
          <a:p>
            <a:r>
              <a:rPr lang="en-US"/>
              <a:t>Click to edit Master title style</a:t>
            </a:r>
            <a:endParaRPr lang="nl-NL" dirty="0"/>
          </a:p>
        </p:txBody>
      </p:sp>
      <p:sp>
        <p:nvSpPr>
          <p:cNvPr id="3" name="Ondertitel 2"/>
          <p:cNvSpPr>
            <a:spLocks noGrp="1"/>
          </p:cNvSpPr>
          <p:nvPr>
            <p:ph type="subTitle" idx="1"/>
          </p:nvPr>
        </p:nvSpPr>
        <p:spPr>
          <a:xfrm>
            <a:off x="845540" y="2598244"/>
            <a:ext cx="7452000" cy="288780"/>
          </a:xfrm>
        </p:spPr>
        <p:txBody>
          <a:bodyPr>
            <a:noAutofit/>
          </a:bodyPr>
          <a:lstStyle>
            <a:lvl1pPr marL="0" indent="0" algn="l">
              <a:lnSpc>
                <a:spcPts val="2200"/>
              </a:lnSpc>
              <a:buNone/>
              <a:defRPr sz="1700" i="1">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nl-NL" dirty="0"/>
          </a:p>
        </p:txBody>
      </p:sp>
      <p:sp>
        <p:nvSpPr>
          <p:cNvPr id="14" name="Tijdelijke aanduiding voor tekst 13"/>
          <p:cNvSpPr>
            <a:spLocks noGrp="1"/>
          </p:cNvSpPr>
          <p:nvPr>
            <p:ph type="body" sz="quarter" idx="10"/>
          </p:nvPr>
        </p:nvSpPr>
        <p:spPr>
          <a:xfrm>
            <a:off x="846000" y="2898590"/>
            <a:ext cx="5346157" cy="249224"/>
          </a:xfrm>
        </p:spPr>
        <p:txBody>
          <a:bodyPr>
            <a:noAutofit/>
          </a:bodyPr>
          <a:lstStyle>
            <a:lvl1pPr marL="0" indent="0" algn="l">
              <a:lnSpc>
                <a:spcPts val="1800"/>
              </a:lnSpc>
              <a:buNone/>
              <a:defRPr sz="1400">
                <a:solidFill>
                  <a:schemeClr val="bg2"/>
                </a:solidFill>
              </a:defRPr>
            </a:lvl1pPr>
          </a:lstStyle>
          <a:p>
            <a:pPr lvl="0"/>
            <a:r>
              <a:rPr lang="en-US"/>
              <a:t>Click to edit Master text styles</a:t>
            </a:r>
            <a:endParaRPr lang="en-US"/>
          </a:p>
        </p:txBody>
      </p:sp>
      <p:pic>
        <p:nvPicPr>
          <p:cNvPr id="17" name="Afbeelding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8000" y="4218346"/>
            <a:ext cx="2440350" cy="304088"/>
          </a:xfrm>
          <a:prstGeom prst="rect">
            <a:avLst/>
          </a:prstGeom>
        </p:spPr>
      </p:pic>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eelddia">
    <p:spTree>
      <p:nvGrpSpPr>
        <p:cNvPr id="1" name=""/>
        <p:cNvGrpSpPr/>
        <p:nvPr/>
      </p:nvGrpSpPr>
      <p:grpSpPr>
        <a:xfrm>
          <a:off x="0" y="0"/>
          <a:ext cx="0" cy="0"/>
          <a:chOff x="0" y="0"/>
          <a:chExt cx="0" cy="0"/>
        </a:xfrm>
      </p:grpSpPr>
      <p:sp>
        <p:nvSpPr>
          <p:cNvPr id="4" name="Tijdelijke aanduiding voor afbeelding 3"/>
          <p:cNvSpPr>
            <a:spLocks noGrp="1"/>
          </p:cNvSpPr>
          <p:nvPr>
            <p:ph type="pic" sz="quarter" idx="15"/>
          </p:nvPr>
        </p:nvSpPr>
        <p:spPr>
          <a:xfrm>
            <a:off x="0" y="1"/>
            <a:ext cx="9144000" cy="5143499"/>
          </a:xfrm>
          <a:solidFill>
            <a:schemeClr val="bg1"/>
          </a:solidFill>
        </p:spPr>
        <p:txBody>
          <a:bodyPr/>
          <a:lstStyle>
            <a:lvl1pPr marL="0" indent="0">
              <a:buNone/>
              <a:defRPr/>
            </a:lvl1pPr>
          </a:lstStyle>
          <a:p>
            <a:r>
              <a:rPr lang="en-US"/>
              <a:t>Click icon to add picture</a:t>
            </a:r>
            <a:endParaRPr lang="nl-NL" dirty="0"/>
          </a:p>
        </p:txBody>
      </p:sp>
      <p:grpSp>
        <p:nvGrpSpPr>
          <p:cNvPr id="25" name="Groep 24"/>
          <p:cNvGrpSpPr/>
          <p:nvPr userDrawn="1"/>
        </p:nvGrpSpPr>
        <p:grpSpPr>
          <a:xfrm>
            <a:off x="5867400" y="4698206"/>
            <a:ext cx="2427288" cy="226220"/>
            <a:chOff x="5867400" y="6264275"/>
            <a:chExt cx="2427288" cy="301626"/>
          </a:xfrm>
        </p:grpSpPr>
        <p:sp>
          <p:nvSpPr>
            <p:cNvPr id="15" name="Freeform 10"/>
            <p:cNvSpPr>
              <a:spLocks noEditPoints="1"/>
            </p:cNvSpPr>
            <p:nvPr userDrawn="1"/>
          </p:nvSpPr>
          <p:spPr bwMode="auto">
            <a:xfrm>
              <a:off x="5867400" y="6264275"/>
              <a:ext cx="258763" cy="295275"/>
            </a:xfrm>
            <a:custGeom>
              <a:avLst/>
              <a:gdLst>
                <a:gd name="T0" fmla="*/ 389 w 407"/>
                <a:gd name="T1" fmla="*/ 424 h 463"/>
                <a:gd name="T2" fmla="*/ 352 w 407"/>
                <a:gd name="T3" fmla="*/ 397 h 463"/>
                <a:gd name="T4" fmla="*/ 248 w 407"/>
                <a:gd name="T5" fmla="*/ 229 h 463"/>
                <a:gd name="T6" fmla="*/ 346 w 407"/>
                <a:gd name="T7" fmla="*/ 108 h 463"/>
                <a:gd name="T8" fmla="*/ 185 w 407"/>
                <a:gd name="T9" fmla="*/ 0 h 463"/>
                <a:gd name="T10" fmla="*/ 8 w 407"/>
                <a:gd name="T11" fmla="*/ 0 h 463"/>
                <a:gd name="T12" fmla="*/ 0 w 407"/>
                <a:gd name="T13" fmla="*/ 11 h 463"/>
                <a:gd name="T14" fmla="*/ 0 w 407"/>
                <a:gd name="T15" fmla="*/ 24 h 463"/>
                <a:gd name="T16" fmla="*/ 17 w 407"/>
                <a:gd name="T17" fmla="*/ 39 h 463"/>
                <a:gd name="T18" fmla="*/ 46 w 407"/>
                <a:gd name="T19" fmla="*/ 47 h 463"/>
                <a:gd name="T20" fmla="*/ 46 w 407"/>
                <a:gd name="T21" fmla="*/ 417 h 463"/>
                <a:gd name="T22" fmla="*/ 17 w 407"/>
                <a:gd name="T23" fmla="*/ 424 h 463"/>
                <a:gd name="T24" fmla="*/ 0 w 407"/>
                <a:gd name="T25" fmla="*/ 440 h 463"/>
                <a:gd name="T26" fmla="*/ 0 w 407"/>
                <a:gd name="T27" fmla="*/ 453 h 463"/>
                <a:gd name="T28" fmla="*/ 8 w 407"/>
                <a:gd name="T29" fmla="*/ 463 h 463"/>
                <a:gd name="T30" fmla="*/ 167 w 407"/>
                <a:gd name="T31" fmla="*/ 463 h 463"/>
                <a:gd name="T32" fmla="*/ 176 w 407"/>
                <a:gd name="T33" fmla="*/ 453 h 463"/>
                <a:gd name="T34" fmla="*/ 176 w 407"/>
                <a:gd name="T35" fmla="*/ 440 h 463"/>
                <a:gd name="T36" fmla="*/ 158 w 407"/>
                <a:gd name="T37" fmla="*/ 424 h 463"/>
                <a:gd name="T38" fmla="*/ 129 w 407"/>
                <a:gd name="T39" fmla="*/ 417 h 463"/>
                <a:gd name="T40" fmla="*/ 129 w 407"/>
                <a:gd name="T41" fmla="*/ 242 h 463"/>
                <a:gd name="T42" fmla="*/ 171 w 407"/>
                <a:gd name="T43" fmla="*/ 242 h 463"/>
                <a:gd name="T44" fmla="*/ 287 w 407"/>
                <a:gd name="T45" fmla="*/ 452 h 463"/>
                <a:gd name="T46" fmla="*/ 309 w 407"/>
                <a:gd name="T47" fmla="*/ 463 h 463"/>
                <a:gd name="T48" fmla="*/ 398 w 407"/>
                <a:gd name="T49" fmla="*/ 463 h 463"/>
                <a:gd name="T50" fmla="*/ 407 w 407"/>
                <a:gd name="T51" fmla="*/ 453 h 463"/>
                <a:gd name="T52" fmla="*/ 407 w 407"/>
                <a:gd name="T53" fmla="*/ 440 h 463"/>
                <a:gd name="T54" fmla="*/ 389 w 407"/>
                <a:gd name="T55" fmla="*/ 424 h 463"/>
                <a:gd name="T56" fmla="*/ 145 w 407"/>
                <a:gd name="T57" fmla="*/ 203 h 463"/>
                <a:gd name="T58" fmla="*/ 130 w 407"/>
                <a:gd name="T59" fmla="*/ 203 h 463"/>
                <a:gd name="T60" fmla="*/ 130 w 407"/>
                <a:gd name="T61" fmla="*/ 43 h 463"/>
                <a:gd name="T62" fmla="*/ 162 w 407"/>
                <a:gd name="T63" fmla="*/ 43 h 463"/>
                <a:gd name="T64" fmla="*/ 257 w 407"/>
                <a:gd name="T65" fmla="*/ 121 h 463"/>
                <a:gd name="T66" fmla="*/ 145 w 407"/>
                <a:gd name="T67" fmla="*/ 203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7" h="463">
                  <a:moveTo>
                    <a:pt x="389" y="424"/>
                  </a:moveTo>
                  <a:cubicBezTo>
                    <a:pt x="371" y="420"/>
                    <a:pt x="367" y="417"/>
                    <a:pt x="352" y="397"/>
                  </a:cubicBezTo>
                  <a:cubicBezTo>
                    <a:pt x="330" y="367"/>
                    <a:pt x="278" y="292"/>
                    <a:pt x="248" y="229"/>
                  </a:cubicBezTo>
                  <a:cubicBezTo>
                    <a:pt x="304" y="209"/>
                    <a:pt x="346" y="170"/>
                    <a:pt x="346" y="108"/>
                  </a:cubicBezTo>
                  <a:cubicBezTo>
                    <a:pt x="346" y="20"/>
                    <a:pt x="261" y="0"/>
                    <a:pt x="185" y="0"/>
                  </a:cubicBezTo>
                  <a:cubicBezTo>
                    <a:pt x="8" y="0"/>
                    <a:pt x="8" y="0"/>
                    <a:pt x="8" y="0"/>
                  </a:cubicBezTo>
                  <a:cubicBezTo>
                    <a:pt x="1" y="0"/>
                    <a:pt x="0" y="4"/>
                    <a:pt x="0" y="11"/>
                  </a:cubicBezTo>
                  <a:cubicBezTo>
                    <a:pt x="0" y="24"/>
                    <a:pt x="0" y="24"/>
                    <a:pt x="0" y="24"/>
                  </a:cubicBezTo>
                  <a:cubicBezTo>
                    <a:pt x="0" y="35"/>
                    <a:pt x="4" y="35"/>
                    <a:pt x="17" y="39"/>
                  </a:cubicBezTo>
                  <a:cubicBezTo>
                    <a:pt x="46" y="47"/>
                    <a:pt x="46" y="47"/>
                    <a:pt x="46" y="47"/>
                  </a:cubicBezTo>
                  <a:cubicBezTo>
                    <a:pt x="46" y="417"/>
                    <a:pt x="46" y="417"/>
                    <a:pt x="46" y="417"/>
                  </a:cubicBezTo>
                  <a:cubicBezTo>
                    <a:pt x="17" y="424"/>
                    <a:pt x="17" y="424"/>
                    <a:pt x="17" y="424"/>
                  </a:cubicBezTo>
                  <a:cubicBezTo>
                    <a:pt x="4" y="428"/>
                    <a:pt x="0" y="429"/>
                    <a:pt x="0" y="440"/>
                  </a:cubicBezTo>
                  <a:cubicBezTo>
                    <a:pt x="0" y="453"/>
                    <a:pt x="0" y="453"/>
                    <a:pt x="0" y="453"/>
                  </a:cubicBezTo>
                  <a:cubicBezTo>
                    <a:pt x="0" y="459"/>
                    <a:pt x="1" y="463"/>
                    <a:pt x="8" y="463"/>
                  </a:cubicBezTo>
                  <a:cubicBezTo>
                    <a:pt x="167" y="463"/>
                    <a:pt x="167" y="463"/>
                    <a:pt x="167" y="463"/>
                  </a:cubicBezTo>
                  <a:cubicBezTo>
                    <a:pt x="175" y="463"/>
                    <a:pt x="176" y="459"/>
                    <a:pt x="176" y="453"/>
                  </a:cubicBezTo>
                  <a:cubicBezTo>
                    <a:pt x="176" y="440"/>
                    <a:pt x="176" y="440"/>
                    <a:pt x="176" y="440"/>
                  </a:cubicBezTo>
                  <a:cubicBezTo>
                    <a:pt x="176" y="429"/>
                    <a:pt x="172" y="428"/>
                    <a:pt x="158" y="424"/>
                  </a:cubicBezTo>
                  <a:cubicBezTo>
                    <a:pt x="129" y="417"/>
                    <a:pt x="129" y="417"/>
                    <a:pt x="129" y="417"/>
                  </a:cubicBezTo>
                  <a:cubicBezTo>
                    <a:pt x="129" y="242"/>
                    <a:pt x="129" y="242"/>
                    <a:pt x="129" y="242"/>
                  </a:cubicBezTo>
                  <a:cubicBezTo>
                    <a:pt x="171" y="242"/>
                    <a:pt x="171" y="242"/>
                    <a:pt x="171" y="242"/>
                  </a:cubicBezTo>
                  <a:cubicBezTo>
                    <a:pt x="201" y="311"/>
                    <a:pt x="266" y="424"/>
                    <a:pt x="287" y="452"/>
                  </a:cubicBezTo>
                  <a:cubicBezTo>
                    <a:pt x="295" y="463"/>
                    <a:pt x="298" y="463"/>
                    <a:pt x="309" y="463"/>
                  </a:cubicBezTo>
                  <a:cubicBezTo>
                    <a:pt x="398" y="463"/>
                    <a:pt x="398" y="463"/>
                    <a:pt x="398" y="463"/>
                  </a:cubicBezTo>
                  <a:cubicBezTo>
                    <a:pt x="406" y="463"/>
                    <a:pt x="407" y="459"/>
                    <a:pt x="407" y="453"/>
                  </a:cubicBezTo>
                  <a:cubicBezTo>
                    <a:pt x="407" y="440"/>
                    <a:pt x="407" y="440"/>
                    <a:pt x="407" y="440"/>
                  </a:cubicBezTo>
                  <a:cubicBezTo>
                    <a:pt x="407" y="427"/>
                    <a:pt x="400" y="428"/>
                    <a:pt x="389" y="424"/>
                  </a:cubicBezTo>
                  <a:close/>
                  <a:moveTo>
                    <a:pt x="145" y="203"/>
                  </a:moveTo>
                  <a:cubicBezTo>
                    <a:pt x="130" y="203"/>
                    <a:pt x="130" y="203"/>
                    <a:pt x="130" y="203"/>
                  </a:cubicBezTo>
                  <a:cubicBezTo>
                    <a:pt x="130" y="43"/>
                    <a:pt x="130" y="43"/>
                    <a:pt x="130" y="43"/>
                  </a:cubicBezTo>
                  <a:cubicBezTo>
                    <a:pt x="162" y="43"/>
                    <a:pt x="162" y="43"/>
                    <a:pt x="162" y="43"/>
                  </a:cubicBezTo>
                  <a:cubicBezTo>
                    <a:pt x="222" y="43"/>
                    <a:pt x="257" y="66"/>
                    <a:pt x="257" y="121"/>
                  </a:cubicBezTo>
                  <a:cubicBezTo>
                    <a:pt x="257" y="189"/>
                    <a:pt x="205" y="203"/>
                    <a:pt x="145" y="203"/>
                  </a:cubicBezTo>
                  <a:close/>
                </a:path>
              </a:pathLst>
            </a:custGeom>
            <a:solidFill>
              <a:srgbClr val="FFFFFF"/>
            </a:solidFill>
            <a:ln>
              <a:noFill/>
            </a:ln>
          </p:spPr>
          <p:txBody>
            <a:bodyPr vert="horz" wrap="square" lIns="91440" tIns="45720" rIns="91440" bIns="45720" numCol="1" anchor="t" anchorCtr="0" compatLnSpc="1"/>
            <a:lstStyle/>
            <a:p>
              <a:endParaRPr lang="nl-NL"/>
            </a:p>
          </p:txBody>
        </p:sp>
        <p:sp>
          <p:nvSpPr>
            <p:cNvPr id="16" name="Freeform 11"/>
            <p:cNvSpPr>
              <a:spLocks noEditPoints="1"/>
            </p:cNvSpPr>
            <p:nvPr userDrawn="1"/>
          </p:nvSpPr>
          <p:spPr bwMode="auto">
            <a:xfrm>
              <a:off x="6350000" y="6264275"/>
              <a:ext cx="220663" cy="301625"/>
            </a:xfrm>
            <a:custGeom>
              <a:avLst/>
              <a:gdLst>
                <a:gd name="T0" fmla="*/ 331 w 348"/>
                <a:gd name="T1" fmla="*/ 428 h 473"/>
                <a:gd name="T2" fmla="*/ 299 w 348"/>
                <a:gd name="T3" fmla="*/ 418 h 473"/>
                <a:gd name="T4" fmla="*/ 299 w 348"/>
                <a:gd name="T5" fmla="*/ 16 h 473"/>
                <a:gd name="T6" fmla="*/ 284 w 348"/>
                <a:gd name="T7" fmla="*/ 0 h 473"/>
                <a:gd name="T8" fmla="*/ 186 w 348"/>
                <a:gd name="T9" fmla="*/ 0 h 473"/>
                <a:gd name="T10" fmla="*/ 178 w 348"/>
                <a:gd name="T11" fmla="*/ 11 h 473"/>
                <a:gd name="T12" fmla="*/ 178 w 348"/>
                <a:gd name="T13" fmla="*/ 19 h 473"/>
                <a:gd name="T14" fmla="*/ 196 w 348"/>
                <a:gd name="T15" fmla="*/ 36 h 473"/>
                <a:gd name="T16" fmla="*/ 227 w 348"/>
                <a:gd name="T17" fmla="*/ 45 h 473"/>
                <a:gd name="T18" fmla="*/ 227 w 348"/>
                <a:gd name="T19" fmla="*/ 158 h 473"/>
                <a:gd name="T20" fmla="*/ 153 w 348"/>
                <a:gd name="T21" fmla="*/ 133 h 473"/>
                <a:gd name="T22" fmla="*/ 0 w 348"/>
                <a:gd name="T23" fmla="*/ 313 h 473"/>
                <a:gd name="T24" fmla="*/ 123 w 348"/>
                <a:gd name="T25" fmla="*/ 473 h 473"/>
                <a:gd name="T26" fmla="*/ 227 w 348"/>
                <a:gd name="T27" fmla="*/ 420 h 473"/>
                <a:gd name="T28" fmla="*/ 227 w 348"/>
                <a:gd name="T29" fmla="*/ 447 h 473"/>
                <a:gd name="T30" fmla="*/ 242 w 348"/>
                <a:gd name="T31" fmla="*/ 463 h 473"/>
                <a:gd name="T32" fmla="*/ 340 w 348"/>
                <a:gd name="T33" fmla="*/ 463 h 473"/>
                <a:gd name="T34" fmla="*/ 348 w 348"/>
                <a:gd name="T35" fmla="*/ 453 h 473"/>
                <a:gd name="T36" fmla="*/ 348 w 348"/>
                <a:gd name="T37" fmla="*/ 444 h 473"/>
                <a:gd name="T38" fmla="*/ 331 w 348"/>
                <a:gd name="T39" fmla="*/ 428 h 473"/>
                <a:gd name="T40" fmla="*/ 227 w 348"/>
                <a:gd name="T41" fmla="*/ 379 h 473"/>
                <a:gd name="T42" fmla="*/ 153 w 348"/>
                <a:gd name="T43" fmla="*/ 418 h 473"/>
                <a:gd name="T44" fmla="*/ 77 w 348"/>
                <a:gd name="T45" fmla="*/ 299 h 473"/>
                <a:gd name="T46" fmla="*/ 158 w 348"/>
                <a:gd name="T47" fmla="*/ 179 h 473"/>
                <a:gd name="T48" fmla="*/ 227 w 348"/>
                <a:gd name="T49" fmla="*/ 299 h 473"/>
                <a:gd name="T50" fmla="*/ 227 w 348"/>
                <a:gd name="T51" fmla="*/ 379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8" h="473">
                  <a:moveTo>
                    <a:pt x="331" y="428"/>
                  </a:moveTo>
                  <a:cubicBezTo>
                    <a:pt x="299" y="418"/>
                    <a:pt x="299" y="418"/>
                    <a:pt x="299" y="418"/>
                  </a:cubicBezTo>
                  <a:cubicBezTo>
                    <a:pt x="299" y="16"/>
                    <a:pt x="299" y="16"/>
                    <a:pt x="299" y="16"/>
                  </a:cubicBezTo>
                  <a:cubicBezTo>
                    <a:pt x="299" y="6"/>
                    <a:pt x="296" y="0"/>
                    <a:pt x="284" y="0"/>
                  </a:cubicBezTo>
                  <a:cubicBezTo>
                    <a:pt x="186" y="0"/>
                    <a:pt x="186" y="0"/>
                    <a:pt x="186" y="0"/>
                  </a:cubicBezTo>
                  <a:cubicBezTo>
                    <a:pt x="179" y="0"/>
                    <a:pt x="178" y="4"/>
                    <a:pt x="178" y="11"/>
                  </a:cubicBezTo>
                  <a:cubicBezTo>
                    <a:pt x="178" y="19"/>
                    <a:pt x="178" y="19"/>
                    <a:pt x="178" y="19"/>
                  </a:cubicBezTo>
                  <a:cubicBezTo>
                    <a:pt x="178" y="31"/>
                    <a:pt x="182" y="32"/>
                    <a:pt x="196" y="36"/>
                  </a:cubicBezTo>
                  <a:cubicBezTo>
                    <a:pt x="227" y="45"/>
                    <a:pt x="227" y="45"/>
                    <a:pt x="227" y="45"/>
                  </a:cubicBezTo>
                  <a:cubicBezTo>
                    <a:pt x="227" y="158"/>
                    <a:pt x="227" y="158"/>
                    <a:pt x="227" y="158"/>
                  </a:cubicBezTo>
                  <a:cubicBezTo>
                    <a:pt x="215" y="148"/>
                    <a:pt x="190" y="133"/>
                    <a:pt x="153" y="133"/>
                  </a:cubicBezTo>
                  <a:cubicBezTo>
                    <a:pt x="81" y="133"/>
                    <a:pt x="0" y="185"/>
                    <a:pt x="0" y="313"/>
                  </a:cubicBezTo>
                  <a:cubicBezTo>
                    <a:pt x="0" y="425"/>
                    <a:pt x="62" y="473"/>
                    <a:pt x="123" y="473"/>
                  </a:cubicBezTo>
                  <a:cubicBezTo>
                    <a:pt x="162" y="473"/>
                    <a:pt x="195" y="453"/>
                    <a:pt x="227" y="420"/>
                  </a:cubicBezTo>
                  <a:cubicBezTo>
                    <a:pt x="227" y="447"/>
                    <a:pt x="227" y="447"/>
                    <a:pt x="227" y="447"/>
                  </a:cubicBezTo>
                  <a:cubicBezTo>
                    <a:pt x="227" y="457"/>
                    <a:pt x="230" y="463"/>
                    <a:pt x="242" y="463"/>
                  </a:cubicBezTo>
                  <a:cubicBezTo>
                    <a:pt x="340" y="463"/>
                    <a:pt x="340" y="463"/>
                    <a:pt x="340" y="463"/>
                  </a:cubicBezTo>
                  <a:cubicBezTo>
                    <a:pt x="347" y="463"/>
                    <a:pt x="348" y="459"/>
                    <a:pt x="348" y="453"/>
                  </a:cubicBezTo>
                  <a:cubicBezTo>
                    <a:pt x="348" y="444"/>
                    <a:pt x="348" y="444"/>
                    <a:pt x="348" y="444"/>
                  </a:cubicBezTo>
                  <a:cubicBezTo>
                    <a:pt x="348" y="432"/>
                    <a:pt x="344" y="432"/>
                    <a:pt x="331" y="428"/>
                  </a:cubicBezTo>
                  <a:close/>
                  <a:moveTo>
                    <a:pt x="227" y="379"/>
                  </a:moveTo>
                  <a:cubicBezTo>
                    <a:pt x="205" y="401"/>
                    <a:pt x="181" y="418"/>
                    <a:pt x="153" y="418"/>
                  </a:cubicBezTo>
                  <a:cubicBezTo>
                    <a:pt x="100" y="418"/>
                    <a:pt x="77" y="362"/>
                    <a:pt x="77" y="299"/>
                  </a:cubicBezTo>
                  <a:cubicBezTo>
                    <a:pt x="77" y="225"/>
                    <a:pt x="109" y="179"/>
                    <a:pt x="158" y="179"/>
                  </a:cubicBezTo>
                  <a:cubicBezTo>
                    <a:pt x="209" y="179"/>
                    <a:pt x="227" y="229"/>
                    <a:pt x="227" y="299"/>
                  </a:cubicBezTo>
                  <a:lnTo>
                    <a:pt x="227" y="379"/>
                  </a:lnTo>
                  <a:close/>
                </a:path>
              </a:pathLst>
            </a:custGeom>
            <a:solidFill>
              <a:srgbClr val="FFFFFF"/>
            </a:solidFill>
            <a:ln>
              <a:noFill/>
            </a:ln>
          </p:spPr>
          <p:txBody>
            <a:bodyPr vert="horz" wrap="square" lIns="91440" tIns="45720" rIns="91440" bIns="45720" numCol="1" anchor="t" anchorCtr="0" compatLnSpc="1"/>
            <a:lstStyle/>
            <a:p>
              <a:endParaRPr lang="nl-NL"/>
            </a:p>
          </p:txBody>
        </p:sp>
        <p:sp>
          <p:nvSpPr>
            <p:cNvPr id="17" name="Freeform 12"/>
            <p:cNvSpPr/>
            <p:nvPr userDrawn="1"/>
          </p:nvSpPr>
          <p:spPr bwMode="auto">
            <a:xfrm>
              <a:off x="7032625" y="6354763"/>
              <a:ext cx="234950" cy="211138"/>
            </a:xfrm>
            <a:custGeom>
              <a:avLst/>
              <a:gdLst>
                <a:gd name="T0" fmla="*/ 323 w 372"/>
                <a:gd name="T1" fmla="*/ 15 h 330"/>
                <a:gd name="T2" fmla="*/ 308 w 372"/>
                <a:gd name="T3" fmla="*/ 0 h 330"/>
                <a:gd name="T4" fmla="*/ 210 w 372"/>
                <a:gd name="T5" fmla="*/ 0 h 330"/>
                <a:gd name="T6" fmla="*/ 202 w 372"/>
                <a:gd name="T7" fmla="*/ 10 h 330"/>
                <a:gd name="T8" fmla="*/ 202 w 372"/>
                <a:gd name="T9" fmla="*/ 19 h 330"/>
                <a:gd name="T10" fmla="*/ 219 w 372"/>
                <a:gd name="T11" fmla="*/ 35 h 330"/>
                <a:gd name="T12" fmla="*/ 251 w 372"/>
                <a:gd name="T13" fmla="*/ 44 h 330"/>
                <a:gd name="T14" fmla="*/ 251 w 372"/>
                <a:gd name="T15" fmla="*/ 236 h 330"/>
                <a:gd name="T16" fmla="*/ 176 w 372"/>
                <a:gd name="T17" fmla="*/ 275 h 330"/>
                <a:gd name="T18" fmla="*/ 121 w 372"/>
                <a:gd name="T19" fmla="*/ 169 h 330"/>
                <a:gd name="T20" fmla="*/ 121 w 372"/>
                <a:gd name="T21" fmla="*/ 15 h 330"/>
                <a:gd name="T22" fmla="*/ 106 w 372"/>
                <a:gd name="T23" fmla="*/ 0 h 330"/>
                <a:gd name="T24" fmla="*/ 8 w 372"/>
                <a:gd name="T25" fmla="*/ 0 h 330"/>
                <a:gd name="T26" fmla="*/ 0 w 372"/>
                <a:gd name="T27" fmla="*/ 10 h 330"/>
                <a:gd name="T28" fmla="*/ 0 w 372"/>
                <a:gd name="T29" fmla="*/ 19 h 330"/>
                <a:gd name="T30" fmla="*/ 18 w 372"/>
                <a:gd name="T31" fmla="*/ 35 h 330"/>
                <a:gd name="T32" fmla="*/ 49 w 372"/>
                <a:gd name="T33" fmla="*/ 44 h 330"/>
                <a:gd name="T34" fmla="*/ 49 w 372"/>
                <a:gd name="T35" fmla="*/ 207 h 330"/>
                <a:gd name="T36" fmla="*/ 145 w 372"/>
                <a:gd name="T37" fmla="*/ 330 h 330"/>
                <a:gd name="T38" fmla="*/ 251 w 372"/>
                <a:gd name="T39" fmla="*/ 277 h 330"/>
                <a:gd name="T40" fmla="*/ 251 w 372"/>
                <a:gd name="T41" fmla="*/ 304 h 330"/>
                <a:gd name="T42" fmla="*/ 266 w 372"/>
                <a:gd name="T43" fmla="*/ 320 h 330"/>
                <a:gd name="T44" fmla="*/ 364 w 372"/>
                <a:gd name="T45" fmla="*/ 320 h 330"/>
                <a:gd name="T46" fmla="*/ 372 w 372"/>
                <a:gd name="T47" fmla="*/ 310 h 330"/>
                <a:gd name="T48" fmla="*/ 372 w 372"/>
                <a:gd name="T49" fmla="*/ 301 h 330"/>
                <a:gd name="T50" fmla="*/ 354 w 372"/>
                <a:gd name="T51" fmla="*/ 285 h 330"/>
                <a:gd name="T52" fmla="*/ 323 w 372"/>
                <a:gd name="T53" fmla="*/ 275 h 330"/>
                <a:gd name="T54" fmla="*/ 323 w 372"/>
                <a:gd name="T55" fmla="*/ 15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2" h="330">
                  <a:moveTo>
                    <a:pt x="323" y="15"/>
                  </a:moveTo>
                  <a:cubicBezTo>
                    <a:pt x="323" y="6"/>
                    <a:pt x="320" y="0"/>
                    <a:pt x="308" y="0"/>
                  </a:cubicBezTo>
                  <a:cubicBezTo>
                    <a:pt x="210" y="0"/>
                    <a:pt x="210" y="0"/>
                    <a:pt x="210" y="0"/>
                  </a:cubicBezTo>
                  <a:cubicBezTo>
                    <a:pt x="202" y="0"/>
                    <a:pt x="202" y="4"/>
                    <a:pt x="202" y="10"/>
                  </a:cubicBezTo>
                  <a:cubicBezTo>
                    <a:pt x="202" y="19"/>
                    <a:pt x="202" y="19"/>
                    <a:pt x="202" y="19"/>
                  </a:cubicBezTo>
                  <a:cubicBezTo>
                    <a:pt x="202" y="31"/>
                    <a:pt x="206" y="31"/>
                    <a:pt x="219" y="35"/>
                  </a:cubicBezTo>
                  <a:cubicBezTo>
                    <a:pt x="251" y="44"/>
                    <a:pt x="251" y="44"/>
                    <a:pt x="251" y="44"/>
                  </a:cubicBezTo>
                  <a:cubicBezTo>
                    <a:pt x="251" y="236"/>
                    <a:pt x="251" y="236"/>
                    <a:pt x="251" y="236"/>
                  </a:cubicBezTo>
                  <a:cubicBezTo>
                    <a:pt x="224" y="264"/>
                    <a:pt x="204" y="275"/>
                    <a:pt x="176" y="275"/>
                  </a:cubicBezTo>
                  <a:cubicBezTo>
                    <a:pt x="125" y="275"/>
                    <a:pt x="121" y="236"/>
                    <a:pt x="121" y="169"/>
                  </a:cubicBezTo>
                  <a:cubicBezTo>
                    <a:pt x="121" y="15"/>
                    <a:pt x="121" y="15"/>
                    <a:pt x="121" y="15"/>
                  </a:cubicBezTo>
                  <a:cubicBezTo>
                    <a:pt x="121" y="6"/>
                    <a:pt x="118" y="0"/>
                    <a:pt x="106" y="0"/>
                  </a:cubicBezTo>
                  <a:cubicBezTo>
                    <a:pt x="8" y="0"/>
                    <a:pt x="8" y="0"/>
                    <a:pt x="8" y="0"/>
                  </a:cubicBezTo>
                  <a:cubicBezTo>
                    <a:pt x="1" y="0"/>
                    <a:pt x="0" y="4"/>
                    <a:pt x="0" y="10"/>
                  </a:cubicBezTo>
                  <a:cubicBezTo>
                    <a:pt x="0" y="19"/>
                    <a:pt x="0" y="19"/>
                    <a:pt x="0" y="19"/>
                  </a:cubicBezTo>
                  <a:cubicBezTo>
                    <a:pt x="0" y="31"/>
                    <a:pt x="4" y="31"/>
                    <a:pt x="18" y="35"/>
                  </a:cubicBezTo>
                  <a:cubicBezTo>
                    <a:pt x="49" y="44"/>
                    <a:pt x="49" y="44"/>
                    <a:pt x="49" y="44"/>
                  </a:cubicBezTo>
                  <a:cubicBezTo>
                    <a:pt x="49" y="207"/>
                    <a:pt x="49" y="207"/>
                    <a:pt x="49" y="207"/>
                  </a:cubicBezTo>
                  <a:cubicBezTo>
                    <a:pt x="49" y="309"/>
                    <a:pt x="96" y="330"/>
                    <a:pt x="145" y="330"/>
                  </a:cubicBezTo>
                  <a:cubicBezTo>
                    <a:pt x="188" y="330"/>
                    <a:pt x="220" y="312"/>
                    <a:pt x="251" y="277"/>
                  </a:cubicBezTo>
                  <a:cubicBezTo>
                    <a:pt x="251" y="304"/>
                    <a:pt x="251" y="304"/>
                    <a:pt x="251" y="304"/>
                  </a:cubicBezTo>
                  <a:cubicBezTo>
                    <a:pt x="251" y="314"/>
                    <a:pt x="254" y="320"/>
                    <a:pt x="266" y="320"/>
                  </a:cubicBezTo>
                  <a:cubicBezTo>
                    <a:pt x="364" y="320"/>
                    <a:pt x="364" y="320"/>
                    <a:pt x="364" y="320"/>
                  </a:cubicBezTo>
                  <a:cubicBezTo>
                    <a:pt x="371" y="320"/>
                    <a:pt x="372" y="316"/>
                    <a:pt x="372" y="310"/>
                  </a:cubicBezTo>
                  <a:cubicBezTo>
                    <a:pt x="372" y="301"/>
                    <a:pt x="372" y="301"/>
                    <a:pt x="372" y="301"/>
                  </a:cubicBezTo>
                  <a:cubicBezTo>
                    <a:pt x="372" y="289"/>
                    <a:pt x="368" y="289"/>
                    <a:pt x="354" y="285"/>
                  </a:cubicBezTo>
                  <a:cubicBezTo>
                    <a:pt x="323" y="275"/>
                    <a:pt x="323" y="275"/>
                    <a:pt x="323" y="275"/>
                  </a:cubicBezTo>
                  <a:lnTo>
                    <a:pt x="323" y="15"/>
                  </a:lnTo>
                  <a:close/>
                </a:path>
              </a:pathLst>
            </a:custGeom>
            <a:solidFill>
              <a:srgbClr val="FFFFFF"/>
            </a:solidFill>
            <a:ln>
              <a:noFill/>
            </a:ln>
          </p:spPr>
          <p:txBody>
            <a:bodyPr vert="horz" wrap="square" lIns="91440" tIns="45720" rIns="91440" bIns="45720" numCol="1" anchor="t" anchorCtr="0" compatLnSpc="1"/>
            <a:lstStyle/>
            <a:p>
              <a:endParaRPr lang="nl-NL"/>
            </a:p>
          </p:txBody>
        </p:sp>
        <p:sp>
          <p:nvSpPr>
            <p:cNvPr id="18" name="Freeform 13"/>
            <p:cNvSpPr>
              <a:spLocks noEditPoints="1"/>
            </p:cNvSpPr>
            <p:nvPr userDrawn="1"/>
          </p:nvSpPr>
          <p:spPr bwMode="auto">
            <a:xfrm>
              <a:off x="6140450" y="6348413"/>
              <a:ext cx="195263" cy="217488"/>
            </a:xfrm>
            <a:custGeom>
              <a:avLst/>
              <a:gdLst>
                <a:gd name="T0" fmla="*/ 289 w 307"/>
                <a:gd name="T1" fmla="*/ 295 h 340"/>
                <a:gd name="T2" fmla="*/ 258 w 307"/>
                <a:gd name="T3" fmla="*/ 285 h 340"/>
                <a:gd name="T4" fmla="*/ 258 w 307"/>
                <a:gd name="T5" fmla="*/ 106 h 340"/>
                <a:gd name="T6" fmla="*/ 130 w 307"/>
                <a:gd name="T7" fmla="*/ 0 h 340"/>
                <a:gd name="T8" fmla="*/ 45 w 307"/>
                <a:gd name="T9" fmla="*/ 12 h 340"/>
                <a:gd name="T10" fmla="*/ 22 w 307"/>
                <a:gd name="T11" fmla="*/ 39 h 340"/>
                <a:gd name="T12" fmla="*/ 18 w 307"/>
                <a:gd name="T13" fmla="*/ 74 h 340"/>
                <a:gd name="T14" fmla="*/ 24 w 307"/>
                <a:gd name="T15" fmla="*/ 84 h 340"/>
                <a:gd name="T16" fmla="*/ 43 w 307"/>
                <a:gd name="T17" fmla="*/ 76 h 340"/>
                <a:gd name="T18" fmla="*/ 125 w 307"/>
                <a:gd name="T19" fmla="*/ 54 h 340"/>
                <a:gd name="T20" fmla="*/ 185 w 307"/>
                <a:gd name="T21" fmla="*/ 118 h 340"/>
                <a:gd name="T22" fmla="*/ 185 w 307"/>
                <a:gd name="T23" fmla="*/ 151 h 340"/>
                <a:gd name="T24" fmla="*/ 63 w 307"/>
                <a:gd name="T25" fmla="*/ 176 h 340"/>
                <a:gd name="T26" fmla="*/ 0 w 307"/>
                <a:gd name="T27" fmla="*/ 250 h 340"/>
                <a:gd name="T28" fmla="*/ 83 w 307"/>
                <a:gd name="T29" fmla="*/ 340 h 340"/>
                <a:gd name="T30" fmla="*/ 185 w 307"/>
                <a:gd name="T31" fmla="*/ 290 h 340"/>
                <a:gd name="T32" fmla="*/ 185 w 307"/>
                <a:gd name="T33" fmla="*/ 314 h 340"/>
                <a:gd name="T34" fmla="*/ 200 w 307"/>
                <a:gd name="T35" fmla="*/ 330 h 340"/>
                <a:gd name="T36" fmla="*/ 298 w 307"/>
                <a:gd name="T37" fmla="*/ 330 h 340"/>
                <a:gd name="T38" fmla="*/ 307 w 307"/>
                <a:gd name="T39" fmla="*/ 320 h 340"/>
                <a:gd name="T40" fmla="*/ 307 w 307"/>
                <a:gd name="T41" fmla="*/ 311 h 340"/>
                <a:gd name="T42" fmla="*/ 289 w 307"/>
                <a:gd name="T43" fmla="*/ 295 h 340"/>
                <a:gd name="T44" fmla="*/ 185 w 307"/>
                <a:gd name="T45" fmla="*/ 254 h 340"/>
                <a:gd name="T46" fmla="*/ 116 w 307"/>
                <a:gd name="T47" fmla="*/ 285 h 340"/>
                <a:gd name="T48" fmla="*/ 78 w 307"/>
                <a:gd name="T49" fmla="*/ 244 h 340"/>
                <a:gd name="T50" fmla="*/ 114 w 307"/>
                <a:gd name="T51" fmla="*/ 201 h 340"/>
                <a:gd name="T52" fmla="*/ 185 w 307"/>
                <a:gd name="T53" fmla="*/ 184 h 340"/>
                <a:gd name="T54" fmla="*/ 185 w 307"/>
                <a:gd name="T55" fmla="*/ 254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07" h="340">
                  <a:moveTo>
                    <a:pt x="289" y="295"/>
                  </a:moveTo>
                  <a:cubicBezTo>
                    <a:pt x="258" y="285"/>
                    <a:pt x="258" y="285"/>
                    <a:pt x="258" y="285"/>
                  </a:cubicBezTo>
                  <a:cubicBezTo>
                    <a:pt x="258" y="106"/>
                    <a:pt x="258" y="106"/>
                    <a:pt x="258" y="106"/>
                  </a:cubicBezTo>
                  <a:cubicBezTo>
                    <a:pt x="258" y="27"/>
                    <a:pt x="202" y="0"/>
                    <a:pt x="130" y="0"/>
                  </a:cubicBezTo>
                  <a:cubicBezTo>
                    <a:pt x="87" y="0"/>
                    <a:pt x="52" y="10"/>
                    <a:pt x="45" y="12"/>
                  </a:cubicBezTo>
                  <a:cubicBezTo>
                    <a:pt x="27" y="17"/>
                    <a:pt x="24" y="21"/>
                    <a:pt x="22" y="39"/>
                  </a:cubicBezTo>
                  <a:cubicBezTo>
                    <a:pt x="18" y="74"/>
                    <a:pt x="18" y="74"/>
                    <a:pt x="18" y="74"/>
                  </a:cubicBezTo>
                  <a:cubicBezTo>
                    <a:pt x="18" y="81"/>
                    <a:pt x="20" y="84"/>
                    <a:pt x="24" y="84"/>
                  </a:cubicBezTo>
                  <a:cubicBezTo>
                    <a:pt x="30" y="84"/>
                    <a:pt x="38" y="79"/>
                    <a:pt x="43" y="76"/>
                  </a:cubicBezTo>
                  <a:cubicBezTo>
                    <a:pt x="65" y="64"/>
                    <a:pt x="98" y="54"/>
                    <a:pt x="125" y="54"/>
                  </a:cubicBezTo>
                  <a:cubicBezTo>
                    <a:pt x="182" y="54"/>
                    <a:pt x="185" y="92"/>
                    <a:pt x="185" y="118"/>
                  </a:cubicBezTo>
                  <a:cubicBezTo>
                    <a:pt x="185" y="151"/>
                    <a:pt x="185" y="151"/>
                    <a:pt x="185" y="151"/>
                  </a:cubicBezTo>
                  <a:cubicBezTo>
                    <a:pt x="63" y="176"/>
                    <a:pt x="63" y="176"/>
                    <a:pt x="63" y="176"/>
                  </a:cubicBezTo>
                  <a:cubicBezTo>
                    <a:pt x="22" y="184"/>
                    <a:pt x="0" y="203"/>
                    <a:pt x="0" y="250"/>
                  </a:cubicBezTo>
                  <a:cubicBezTo>
                    <a:pt x="0" y="302"/>
                    <a:pt x="27" y="340"/>
                    <a:pt x="83" y="340"/>
                  </a:cubicBezTo>
                  <a:cubicBezTo>
                    <a:pt x="119" y="340"/>
                    <a:pt x="145" y="328"/>
                    <a:pt x="185" y="290"/>
                  </a:cubicBezTo>
                  <a:cubicBezTo>
                    <a:pt x="185" y="314"/>
                    <a:pt x="185" y="314"/>
                    <a:pt x="185" y="314"/>
                  </a:cubicBezTo>
                  <a:cubicBezTo>
                    <a:pt x="185" y="324"/>
                    <a:pt x="188" y="330"/>
                    <a:pt x="200" y="330"/>
                  </a:cubicBezTo>
                  <a:cubicBezTo>
                    <a:pt x="298" y="330"/>
                    <a:pt x="298" y="330"/>
                    <a:pt x="298" y="330"/>
                  </a:cubicBezTo>
                  <a:cubicBezTo>
                    <a:pt x="305" y="330"/>
                    <a:pt x="307" y="326"/>
                    <a:pt x="307" y="320"/>
                  </a:cubicBezTo>
                  <a:cubicBezTo>
                    <a:pt x="307" y="311"/>
                    <a:pt x="307" y="311"/>
                    <a:pt x="307" y="311"/>
                  </a:cubicBezTo>
                  <a:cubicBezTo>
                    <a:pt x="307" y="299"/>
                    <a:pt x="303" y="299"/>
                    <a:pt x="289" y="295"/>
                  </a:cubicBezTo>
                  <a:close/>
                  <a:moveTo>
                    <a:pt x="185" y="254"/>
                  </a:moveTo>
                  <a:cubicBezTo>
                    <a:pt x="160" y="276"/>
                    <a:pt x="135" y="285"/>
                    <a:pt x="116" y="285"/>
                  </a:cubicBezTo>
                  <a:cubicBezTo>
                    <a:pt x="99" y="285"/>
                    <a:pt x="78" y="278"/>
                    <a:pt x="78" y="244"/>
                  </a:cubicBezTo>
                  <a:cubicBezTo>
                    <a:pt x="78" y="211"/>
                    <a:pt x="97" y="205"/>
                    <a:pt x="114" y="201"/>
                  </a:cubicBezTo>
                  <a:cubicBezTo>
                    <a:pt x="185" y="184"/>
                    <a:pt x="185" y="184"/>
                    <a:pt x="185" y="184"/>
                  </a:cubicBezTo>
                  <a:cubicBezTo>
                    <a:pt x="185" y="254"/>
                    <a:pt x="185" y="254"/>
                    <a:pt x="185" y="254"/>
                  </a:cubicBezTo>
                  <a:close/>
                </a:path>
              </a:pathLst>
            </a:custGeom>
            <a:solidFill>
              <a:srgbClr val="FFFFFF"/>
            </a:solidFill>
            <a:ln>
              <a:noFill/>
            </a:ln>
          </p:spPr>
          <p:txBody>
            <a:bodyPr vert="horz" wrap="square" lIns="91440" tIns="45720" rIns="91440" bIns="45720" numCol="1" anchor="t" anchorCtr="0" compatLnSpc="1"/>
            <a:lstStyle/>
            <a:p>
              <a:endParaRPr lang="nl-NL"/>
            </a:p>
          </p:txBody>
        </p:sp>
        <p:sp>
          <p:nvSpPr>
            <p:cNvPr id="19" name="Freeform 14"/>
            <p:cNvSpPr>
              <a:spLocks noEditPoints="1"/>
            </p:cNvSpPr>
            <p:nvPr userDrawn="1"/>
          </p:nvSpPr>
          <p:spPr bwMode="auto">
            <a:xfrm>
              <a:off x="6565900" y="6264275"/>
              <a:ext cx="222250" cy="301625"/>
            </a:xfrm>
            <a:custGeom>
              <a:avLst/>
              <a:gdLst>
                <a:gd name="T0" fmla="*/ 226 w 349"/>
                <a:gd name="T1" fmla="*/ 133 h 473"/>
                <a:gd name="T2" fmla="*/ 122 w 349"/>
                <a:gd name="T3" fmla="*/ 185 h 473"/>
                <a:gd name="T4" fmla="*/ 122 w 349"/>
                <a:gd name="T5" fmla="*/ 16 h 473"/>
                <a:gd name="T6" fmla="*/ 107 w 349"/>
                <a:gd name="T7" fmla="*/ 0 h 473"/>
                <a:gd name="T8" fmla="*/ 9 w 349"/>
                <a:gd name="T9" fmla="*/ 0 h 473"/>
                <a:gd name="T10" fmla="*/ 0 w 349"/>
                <a:gd name="T11" fmla="*/ 11 h 473"/>
                <a:gd name="T12" fmla="*/ 0 w 349"/>
                <a:gd name="T13" fmla="*/ 19 h 473"/>
                <a:gd name="T14" fmla="*/ 18 w 349"/>
                <a:gd name="T15" fmla="*/ 36 h 473"/>
                <a:gd name="T16" fmla="*/ 49 w 349"/>
                <a:gd name="T17" fmla="*/ 45 h 473"/>
                <a:gd name="T18" fmla="*/ 49 w 349"/>
                <a:gd name="T19" fmla="*/ 422 h 473"/>
                <a:gd name="T20" fmla="*/ 62 w 349"/>
                <a:gd name="T21" fmla="*/ 445 h 473"/>
                <a:gd name="T22" fmla="*/ 182 w 349"/>
                <a:gd name="T23" fmla="*/ 473 h 473"/>
                <a:gd name="T24" fmla="*/ 349 w 349"/>
                <a:gd name="T25" fmla="*/ 291 h 473"/>
                <a:gd name="T26" fmla="*/ 226 w 349"/>
                <a:gd name="T27" fmla="*/ 133 h 473"/>
                <a:gd name="T28" fmla="*/ 181 w 349"/>
                <a:gd name="T29" fmla="*/ 430 h 473"/>
                <a:gd name="T30" fmla="*/ 122 w 349"/>
                <a:gd name="T31" fmla="*/ 337 h 473"/>
                <a:gd name="T32" fmla="*/ 122 w 349"/>
                <a:gd name="T33" fmla="*/ 227 h 473"/>
                <a:gd name="T34" fmla="*/ 196 w 349"/>
                <a:gd name="T35" fmla="*/ 188 h 473"/>
                <a:gd name="T36" fmla="*/ 271 w 349"/>
                <a:gd name="T37" fmla="*/ 305 h 473"/>
                <a:gd name="T38" fmla="*/ 181 w 349"/>
                <a:gd name="T39" fmla="*/ 430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9" h="473">
                  <a:moveTo>
                    <a:pt x="226" y="133"/>
                  </a:moveTo>
                  <a:cubicBezTo>
                    <a:pt x="188" y="133"/>
                    <a:pt x="154" y="153"/>
                    <a:pt x="122" y="185"/>
                  </a:cubicBezTo>
                  <a:cubicBezTo>
                    <a:pt x="122" y="16"/>
                    <a:pt x="122" y="16"/>
                    <a:pt x="122" y="16"/>
                  </a:cubicBezTo>
                  <a:cubicBezTo>
                    <a:pt x="122" y="6"/>
                    <a:pt x="119" y="0"/>
                    <a:pt x="107" y="0"/>
                  </a:cubicBezTo>
                  <a:cubicBezTo>
                    <a:pt x="9" y="0"/>
                    <a:pt x="9" y="0"/>
                    <a:pt x="9" y="0"/>
                  </a:cubicBezTo>
                  <a:cubicBezTo>
                    <a:pt x="2" y="0"/>
                    <a:pt x="0" y="4"/>
                    <a:pt x="0" y="11"/>
                  </a:cubicBezTo>
                  <a:cubicBezTo>
                    <a:pt x="0" y="19"/>
                    <a:pt x="0" y="19"/>
                    <a:pt x="0" y="19"/>
                  </a:cubicBezTo>
                  <a:cubicBezTo>
                    <a:pt x="0" y="31"/>
                    <a:pt x="4" y="32"/>
                    <a:pt x="18" y="36"/>
                  </a:cubicBezTo>
                  <a:cubicBezTo>
                    <a:pt x="49" y="45"/>
                    <a:pt x="49" y="45"/>
                    <a:pt x="49" y="45"/>
                  </a:cubicBezTo>
                  <a:cubicBezTo>
                    <a:pt x="49" y="422"/>
                    <a:pt x="49" y="422"/>
                    <a:pt x="49" y="422"/>
                  </a:cubicBezTo>
                  <a:cubicBezTo>
                    <a:pt x="49" y="431"/>
                    <a:pt x="50" y="438"/>
                    <a:pt x="62" y="445"/>
                  </a:cubicBezTo>
                  <a:cubicBezTo>
                    <a:pt x="83" y="458"/>
                    <a:pt x="135" y="473"/>
                    <a:pt x="182" y="473"/>
                  </a:cubicBezTo>
                  <a:cubicBezTo>
                    <a:pt x="287" y="473"/>
                    <a:pt x="349" y="399"/>
                    <a:pt x="349" y="291"/>
                  </a:cubicBezTo>
                  <a:cubicBezTo>
                    <a:pt x="349" y="182"/>
                    <a:pt x="287" y="133"/>
                    <a:pt x="226" y="133"/>
                  </a:cubicBezTo>
                  <a:close/>
                  <a:moveTo>
                    <a:pt x="181" y="430"/>
                  </a:moveTo>
                  <a:cubicBezTo>
                    <a:pt x="131" y="430"/>
                    <a:pt x="122" y="385"/>
                    <a:pt x="122" y="337"/>
                  </a:cubicBezTo>
                  <a:cubicBezTo>
                    <a:pt x="122" y="227"/>
                    <a:pt x="122" y="227"/>
                    <a:pt x="122" y="227"/>
                  </a:cubicBezTo>
                  <a:cubicBezTo>
                    <a:pt x="143" y="205"/>
                    <a:pt x="168" y="188"/>
                    <a:pt x="196" y="188"/>
                  </a:cubicBezTo>
                  <a:cubicBezTo>
                    <a:pt x="249" y="188"/>
                    <a:pt x="271" y="244"/>
                    <a:pt x="271" y="305"/>
                  </a:cubicBezTo>
                  <a:cubicBezTo>
                    <a:pt x="271" y="390"/>
                    <a:pt x="229" y="430"/>
                    <a:pt x="181" y="430"/>
                  </a:cubicBezTo>
                  <a:close/>
                </a:path>
              </a:pathLst>
            </a:custGeom>
            <a:solidFill>
              <a:srgbClr val="FFFFFF"/>
            </a:solidFill>
            <a:ln>
              <a:noFill/>
            </a:ln>
          </p:spPr>
          <p:txBody>
            <a:bodyPr vert="horz" wrap="square" lIns="91440" tIns="45720" rIns="91440" bIns="45720" numCol="1" anchor="t" anchorCtr="0" compatLnSpc="1"/>
            <a:lstStyle/>
            <a:p>
              <a:endParaRPr lang="nl-NL"/>
            </a:p>
          </p:txBody>
        </p:sp>
        <p:sp>
          <p:nvSpPr>
            <p:cNvPr id="20" name="Freeform 15"/>
            <p:cNvSpPr>
              <a:spLocks noEditPoints="1"/>
            </p:cNvSpPr>
            <p:nvPr userDrawn="1"/>
          </p:nvSpPr>
          <p:spPr bwMode="auto">
            <a:xfrm>
              <a:off x="7283450" y="6264275"/>
              <a:ext cx="222250" cy="301625"/>
            </a:xfrm>
            <a:custGeom>
              <a:avLst/>
              <a:gdLst>
                <a:gd name="T0" fmla="*/ 331 w 349"/>
                <a:gd name="T1" fmla="*/ 428 h 473"/>
                <a:gd name="T2" fmla="*/ 300 w 349"/>
                <a:gd name="T3" fmla="*/ 418 h 473"/>
                <a:gd name="T4" fmla="*/ 300 w 349"/>
                <a:gd name="T5" fmla="*/ 16 h 473"/>
                <a:gd name="T6" fmla="*/ 285 w 349"/>
                <a:gd name="T7" fmla="*/ 0 h 473"/>
                <a:gd name="T8" fmla="*/ 187 w 349"/>
                <a:gd name="T9" fmla="*/ 0 h 473"/>
                <a:gd name="T10" fmla="*/ 178 w 349"/>
                <a:gd name="T11" fmla="*/ 11 h 473"/>
                <a:gd name="T12" fmla="*/ 178 w 349"/>
                <a:gd name="T13" fmla="*/ 19 h 473"/>
                <a:gd name="T14" fmla="*/ 196 w 349"/>
                <a:gd name="T15" fmla="*/ 36 h 473"/>
                <a:gd name="T16" fmla="*/ 227 w 349"/>
                <a:gd name="T17" fmla="*/ 45 h 473"/>
                <a:gd name="T18" fmla="*/ 227 w 349"/>
                <a:gd name="T19" fmla="*/ 158 h 473"/>
                <a:gd name="T20" fmla="*/ 153 w 349"/>
                <a:gd name="T21" fmla="*/ 133 h 473"/>
                <a:gd name="T22" fmla="*/ 0 w 349"/>
                <a:gd name="T23" fmla="*/ 313 h 473"/>
                <a:gd name="T24" fmla="*/ 123 w 349"/>
                <a:gd name="T25" fmla="*/ 473 h 473"/>
                <a:gd name="T26" fmla="*/ 227 w 349"/>
                <a:gd name="T27" fmla="*/ 420 h 473"/>
                <a:gd name="T28" fmla="*/ 227 w 349"/>
                <a:gd name="T29" fmla="*/ 447 h 473"/>
                <a:gd name="T30" fmla="*/ 242 w 349"/>
                <a:gd name="T31" fmla="*/ 463 h 473"/>
                <a:gd name="T32" fmla="*/ 340 w 349"/>
                <a:gd name="T33" fmla="*/ 463 h 473"/>
                <a:gd name="T34" fmla="*/ 349 w 349"/>
                <a:gd name="T35" fmla="*/ 453 h 473"/>
                <a:gd name="T36" fmla="*/ 349 w 349"/>
                <a:gd name="T37" fmla="*/ 444 h 473"/>
                <a:gd name="T38" fmla="*/ 331 w 349"/>
                <a:gd name="T39" fmla="*/ 428 h 473"/>
                <a:gd name="T40" fmla="*/ 227 w 349"/>
                <a:gd name="T41" fmla="*/ 379 h 473"/>
                <a:gd name="T42" fmla="*/ 153 w 349"/>
                <a:gd name="T43" fmla="*/ 418 h 473"/>
                <a:gd name="T44" fmla="*/ 78 w 349"/>
                <a:gd name="T45" fmla="*/ 299 h 473"/>
                <a:gd name="T46" fmla="*/ 158 w 349"/>
                <a:gd name="T47" fmla="*/ 179 h 473"/>
                <a:gd name="T48" fmla="*/ 227 w 349"/>
                <a:gd name="T49" fmla="*/ 299 h 473"/>
                <a:gd name="T50" fmla="*/ 227 w 349"/>
                <a:gd name="T51" fmla="*/ 379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9" h="473">
                  <a:moveTo>
                    <a:pt x="331" y="428"/>
                  </a:moveTo>
                  <a:cubicBezTo>
                    <a:pt x="300" y="418"/>
                    <a:pt x="300" y="418"/>
                    <a:pt x="300" y="418"/>
                  </a:cubicBezTo>
                  <a:cubicBezTo>
                    <a:pt x="300" y="16"/>
                    <a:pt x="300" y="16"/>
                    <a:pt x="300" y="16"/>
                  </a:cubicBezTo>
                  <a:cubicBezTo>
                    <a:pt x="300" y="6"/>
                    <a:pt x="297" y="0"/>
                    <a:pt x="285" y="0"/>
                  </a:cubicBezTo>
                  <a:cubicBezTo>
                    <a:pt x="187" y="0"/>
                    <a:pt x="187" y="0"/>
                    <a:pt x="187" y="0"/>
                  </a:cubicBezTo>
                  <a:cubicBezTo>
                    <a:pt x="179" y="0"/>
                    <a:pt x="178" y="4"/>
                    <a:pt x="178" y="11"/>
                  </a:cubicBezTo>
                  <a:cubicBezTo>
                    <a:pt x="178" y="19"/>
                    <a:pt x="178" y="19"/>
                    <a:pt x="178" y="19"/>
                  </a:cubicBezTo>
                  <a:cubicBezTo>
                    <a:pt x="178" y="31"/>
                    <a:pt x="182" y="32"/>
                    <a:pt x="196" y="36"/>
                  </a:cubicBezTo>
                  <a:cubicBezTo>
                    <a:pt x="227" y="45"/>
                    <a:pt x="227" y="45"/>
                    <a:pt x="227" y="45"/>
                  </a:cubicBezTo>
                  <a:cubicBezTo>
                    <a:pt x="227" y="158"/>
                    <a:pt x="227" y="158"/>
                    <a:pt x="227" y="158"/>
                  </a:cubicBezTo>
                  <a:cubicBezTo>
                    <a:pt x="216" y="148"/>
                    <a:pt x="191" y="133"/>
                    <a:pt x="153" y="133"/>
                  </a:cubicBezTo>
                  <a:cubicBezTo>
                    <a:pt x="82" y="133"/>
                    <a:pt x="0" y="185"/>
                    <a:pt x="0" y="313"/>
                  </a:cubicBezTo>
                  <a:cubicBezTo>
                    <a:pt x="0" y="425"/>
                    <a:pt x="62" y="473"/>
                    <a:pt x="123" y="473"/>
                  </a:cubicBezTo>
                  <a:cubicBezTo>
                    <a:pt x="162" y="473"/>
                    <a:pt x="195" y="453"/>
                    <a:pt x="227" y="420"/>
                  </a:cubicBezTo>
                  <a:cubicBezTo>
                    <a:pt x="227" y="447"/>
                    <a:pt x="227" y="447"/>
                    <a:pt x="227" y="447"/>
                  </a:cubicBezTo>
                  <a:cubicBezTo>
                    <a:pt x="227" y="457"/>
                    <a:pt x="230" y="463"/>
                    <a:pt x="242" y="463"/>
                  </a:cubicBezTo>
                  <a:cubicBezTo>
                    <a:pt x="340" y="463"/>
                    <a:pt x="340" y="463"/>
                    <a:pt x="340" y="463"/>
                  </a:cubicBezTo>
                  <a:cubicBezTo>
                    <a:pt x="347" y="463"/>
                    <a:pt x="349" y="459"/>
                    <a:pt x="349" y="453"/>
                  </a:cubicBezTo>
                  <a:cubicBezTo>
                    <a:pt x="349" y="444"/>
                    <a:pt x="349" y="444"/>
                    <a:pt x="349" y="444"/>
                  </a:cubicBezTo>
                  <a:cubicBezTo>
                    <a:pt x="349" y="432"/>
                    <a:pt x="345" y="432"/>
                    <a:pt x="331" y="428"/>
                  </a:cubicBezTo>
                  <a:close/>
                  <a:moveTo>
                    <a:pt x="227" y="379"/>
                  </a:moveTo>
                  <a:cubicBezTo>
                    <a:pt x="206" y="401"/>
                    <a:pt x="182" y="418"/>
                    <a:pt x="153" y="418"/>
                  </a:cubicBezTo>
                  <a:cubicBezTo>
                    <a:pt x="100" y="418"/>
                    <a:pt x="78" y="362"/>
                    <a:pt x="78" y="299"/>
                  </a:cubicBezTo>
                  <a:cubicBezTo>
                    <a:pt x="78" y="225"/>
                    <a:pt x="110" y="179"/>
                    <a:pt x="158" y="179"/>
                  </a:cubicBezTo>
                  <a:cubicBezTo>
                    <a:pt x="209" y="179"/>
                    <a:pt x="227" y="229"/>
                    <a:pt x="227" y="299"/>
                  </a:cubicBezTo>
                  <a:lnTo>
                    <a:pt x="227" y="379"/>
                  </a:lnTo>
                  <a:close/>
                </a:path>
              </a:pathLst>
            </a:custGeom>
            <a:solidFill>
              <a:srgbClr val="FFFFFF"/>
            </a:solidFill>
            <a:ln>
              <a:noFill/>
            </a:ln>
          </p:spPr>
          <p:txBody>
            <a:bodyPr vert="horz" wrap="square" lIns="91440" tIns="45720" rIns="91440" bIns="45720" numCol="1" anchor="t" anchorCtr="0" compatLnSpc="1"/>
            <a:lstStyle/>
            <a:p>
              <a:endParaRPr lang="nl-NL"/>
            </a:p>
          </p:txBody>
        </p:sp>
        <p:sp>
          <p:nvSpPr>
            <p:cNvPr id="21" name="Freeform 16"/>
            <p:cNvSpPr>
              <a:spLocks noEditPoints="1"/>
            </p:cNvSpPr>
            <p:nvPr userDrawn="1"/>
          </p:nvSpPr>
          <p:spPr bwMode="auto">
            <a:xfrm>
              <a:off x="6816725" y="6348413"/>
              <a:ext cx="204788" cy="217488"/>
            </a:xfrm>
            <a:custGeom>
              <a:avLst/>
              <a:gdLst>
                <a:gd name="T0" fmla="*/ 168 w 322"/>
                <a:gd name="T1" fmla="*/ 0 h 340"/>
                <a:gd name="T2" fmla="*/ 0 w 322"/>
                <a:gd name="T3" fmla="*/ 178 h 340"/>
                <a:gd name="T4" fmla="*/ 154 w 322"/>
                <a:gd name="T5" fmla="*/ 340 h 340"/>
                <a:gd name="T6" fmla="*/ 322 w 322"/>
                <a:gd name="T7" fmla="*/ 162 h 340"/>
                <a:gd name="T8" fmla="*/ 168 w 322"/>
                <a:gd name="T9" fmla="*/ 0 h 340"/>
                <a:gd name="T10" fmla="*/ 162 w 322"/>
                <a:gd name="T11" fmla="*/ 294 h 340"/>
                <a:gd name="T12" fmla="*/ 76 w 322"/>
                <a:gd name="T13" fmla="*/ 170 h 340"/>
                <a:gd name="T14" fmla="*/ 162 w 322"/>
                <a:gd name="T15" fmla="*/ 46 h 340"/>
                <a:gd name="T16" fmla="*/ 248 w 322"/>
                <a:gd name="T17" fmla="*/ 170 h 340"/>
                <a:gd name="T18" fmla="*/ 162 w 322"/>
                <a:gd name="T19" fmla="*/ 294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2" h="340">
                  <a:moveTo>
                    <a:pt x="168" y="0"/>
                  </a:moveTo>
                  <a:cubicBezTo>
                    <a:pt x="56" y="0"/>
                    <a:pt x="0" y="86"/>
                    <a:pt x="0" y="178"/>
                  </a:cubicBezTo>
                  <a:cubicBezTo>
                    <a:pt x="0" y="264"/>
                    <a:pt x="48" y="340"/>
                    <a:pt x="154" y="340"/>
                  </a:cubicBezTo>
                  <a:cubicBezTo>
                    <a:pt x="266" y="340"/>
                    <a:pt x="322" y="254"/>
                    <a:pt x="322" y="162"/>
                  </a:cubicBezTo>
                  <a:cubicBezTo>
                    <a:pt x="322" y="76"/>
                    <a:pt x="273" y="0"/>
                    <a:pt x="168" y="0"/>
                  </a:cubicBezTo>
                  <a:close/>
                  <a:moveTo>
                    <a:pt x="162" y="294"/>
                  </a:moveTo>
                  <a:cubicBezTo>
                    <a:pt x="108" y="294"/>
                    <a:pt x="76" y="241"/>
                    <a:pt x="76" y="170"/>
                  </a:cubicBezTo>
                  <a:cubicBezTo>
                    <a:pt x="76" y="100"/>
                    <a:pt x="107" y="46"/>
                    <a:pt x="162" y="46"/>
                  </a:cubicBezTo>
                  <a:cubicBezTo>
                    <a:pt x="215" y="46"/>
                    <a:pt x="248" y="98"/>
                    <a:pt x="248" y="170"/>
                  </a:cubicBezTo>
                  <a:cubicBezTo>
                    <a:pt x="248" y="240"/>
                    <a:pt x="216" y="294"/>
                    <a:pt x="162" y="294"/>
                  </a:cubicBezTo>
                  <a:close/>
                </a:path>
              </a:pathLst>
            </a:custGeom>
            <a:solidFill>
              <a:srgbClr val="FFFFFF"/>
            </a:solidFill>
            <a:ln>
              <a:noFill/>
            </a:ln>
          </p:spPr>
          <p:txBody>
            <a:bodyPr vert="horz" wrap="square" lIns="91440" tIns="45720" rIns="91440" bIns="45720" numCol="1" anchor="t" anchorCtr="0" compatLnSpc="1"/>
            <a:lstStyle/>
            <a:p>
              <a:endParaRPr lang="nl-NL"/>
            </a:p>
          </p:txBody>
        </p:sp>
        <p:sp>
          <p:nvSpPr>
            <p:cNvPr id="22" name="Freeform 17"/>
            <p:cNvSpPr/>
            <p:nvPr userDrawn="1"/>
          </p:nvSpPr>
          <p:spPr bwMode="auto">
            <a:xfrm>
              <a:off x="8139113" y="6348413"/>
              <a:ext cx="155575" cy="217488"/>
            </a:xfrm>
            <a:custGeom>
              <a:avLst/>
              <a:gdLst>
                <a:gd name="T0" fmla="*/ 247 w 247"/>
                <a:gd name="T1" fmla="*/ 22 h 340"/>
                <a:gd name="T2" fmla="*/ 238 w 247"/>
                <a:gd name="T3" fmla="*/ 11 h 340"/>
                <a:gd name="T4" fmla="*/ 165 w 247"/>
                <a:gd name="T5" fmla="*/ 0 h 340"/>
                <a:gd name="T6" fmla="*/ 0 w 247"/>
                <a:gd name="T7" fmla="*/ 170 h 340"/>
                <a:gd name="T8" fmla="*/ 165 w 247"/>
                <a:gd name="T9" fmla="*/ 340 h 340"/>
                <a:gd name="T10" fmla="*/ 238 w 247"/>
                <a:gd name="T11" fmla="*/ 329 h 340"/>
                <a:gd name="T12" fmla="*/ 247 w 247"/>
                <a:gd name="T13" fmla="*/ 318 h 340"/>
                <a:gd name="T14" fmla="*/ 247 w 247"/>
                <a:gd name="T15" fmla="*/ 269 h 340"/>
                <a:gd name="T16" fmla="*/ 243 w 247"/>
                <a:gd name="T17" fmla="*/ 262 h 340"/>
                <a:gd name="T18" fmla="*/ 231 w 247"/>
                <a:gd name="T19" fmla="*/ 266 h 340"/>
                <a:gd name="T20" fmla="*/ 169 w 247"/>
                <a:gd name="T21" fmla="*/ 281 h 340"/>
                <a:gd name="T22" fmla="*/ 71 w 247"/>
                <a:gd name="T23" fmla="*/ 170 h 340"/>
                <a:gd name="T24" fmla="*/ 169 w 247"/>
                <a:gd name="T25" fmla="*/ 59 h 340"/>
                <a:gd name="T26" fmla="*/ 231 w 247"/>
                <a:gd name="T27" fmla="*/ 74 h 340"/>
                <a:gd name="T28" fmla="*/ 243 w 247"/>
                <a:gd name="T29" fmla="*/ 78 h 340"/>
                <a:gd name="T30" fmla="*/ 247 w 247"/>
                <a:gd name="T31" fmla="*/ 71 h 340"/>
                <a:gd name="T32" fmla="*/ 247 w 247"/>
                <a:gd name="T33" fmla="*/ 22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7" h="340">
                  <a:moveTo>
                    <a:pt x="247" y="22"/>
                  </a:moveTo>
                  <a:cubicBezTo>
                    <a:pt x="247" y="14"/>
                    <a:pt x="245" y="14"/>
                    <a:pt x="238" y="11"/>
                  </a:cubicBezTo>
                  <a:cubicBezTo>
                    <a:pt x="222" y="5"/>
                    <a:pt x="194" y="0"/>
                    <a:pt x="165" y="0"/>
                  </a:cubicBezTo>
                  <a:cubicBezTo>
                    <a:pt x="34" y="0"/>
                    <a:pt x="0" y="92"/>
                    <a:pt x="0" y="170"/>
                  </a:cubicBezTo>
                  <a:cubicBezTo>
                    <a:pt x="0" y="249"/>
                    <a:pt x="33" y="340"/>
                    <a:pt x="165" y="340"/>
                  </a:cubicBezTo>
                  <a:cubicBezTo>
                    <a:pt x="194" y="340"/>
                    <a:pt x="222" y="335"/>
                    <a:pt x="238" y="329"/>
                  </a:cubicBezTo>
                  <a:cubicBezTo>
                    <a:pt x="245" y="326"/>
                    <a:pt x="247" y="326"/>
                    <a:pt x="247" y="318"/>
                  </a:cubicBezTo>
                  <a:cubicBezTo>
                    <a:pt x="247" y="269"/>
                    <a:pt x="247" y="269"/>
                    <a:pt x="247" y="269"/>
                  </a:cubicBezTo>
                  <a:cubicBezTo>
                    <a:pt x="247" y="264"/>
                    <a:pt x="246" y="262"/>
                    <a:pt x="243" y="262"/>
                  </a:cubicBezTo>
                  <a:cubicBezTo>
                    <a:pt x="241" y="262"/>
                    <a:pt x="237" y="264"/>
                    <a:pt x="231" y="266"/>
                  </a:cubicBezTo>
                  <a:cubicBezTo>
                    <a:pt x="221" y="271"/>
                    <a:pt x="199" y="281"/>
                    <a:pt x="169" y="281"/>
                  </a:cubicBezTo>
                  <a:cubicBezTo>
                    <a:pt x="108" y="281"/>
                    <a:pt x="71" y="244"/>
                    <a:pt x="71" y="170"/>
                  </a:cubicBezTo>
                  <a:cubicBezTo>
                    <a:pt x="71" y="95"/>
                    <a:pt x="108" y="59"/>
                    <a:pt x="169" y="59"/>
                  </a:cubicBezTo>
                  <a:cubicBezTo>
                    <a:pt x="199" y="59"/>
                    <a:pt x="221" y="69"/>
                    <a:pt x="231" y="74"/>
                  </a:cubicBezTo>
                  <a:cubicBezTo>
                    <a:pt x="237" y="76"/>
                    <a:pt x="241" y="78"/>
                    <a:pt x="243" y="78"/>
                  </a:cubicBezTo>
                  <a:cubicBezTo>
                    <a:pt x="246" y="78"/>
                    <a:pt x="247" y="76"/>
                    <a:pt x="247" y="71"/>
                  </a:cubicBezTo>
                  <a:lnTo>
                    <a:pt x="247" y="22"/>
                  </a:lnTo>
                  <a:close/>
                </a:path>
              </a:pathLst>
            </a:custGeom>
            <a:solidFill>
              <a:srgbClr val="FFFFFF"/>
            </a:solidFill>
            <a:ln>
              <a:noFill/>
            </a:ln>
          </p:spPr>
          <p:txBody>
            <a:bodyPr vert="horz" wrap="square" lIns="91440" tIns="45720" rIns="91440" bIns="45720" numCol="1" anchor="t" anchorCtr="0" compatLnSpc="1"/>
            <a:lstStyle/>
            <a:p>
              <a:endParaRPr lang="nl-NL"/>
            </a:p>
          </p:txBody>
        </p:sp>
        <p:sp>
          <p:nvSpPr>
            <p:cNvPr id="23" name="Freeform 18"/>
            <p:cNvSpPr/>
            <p:nvPr userDrawn="1"/>
          </p:nvSpPr>
          <p:spPr bwMode="auto">
            <a:xfrm>
              <a:off x="7542213" y="6354763"/>
              <a:ext cx="200025" cy="211138"/>
            </a:xfrm>
            <a:custGeom>
              <a:avLst/>
              <a:gdLst>
                <a:gd name="T0" fmla="*/ 9 w 317"/>
                <a:gd name="T1" fmla="*/ 0 h 330"/>
                <a:gd name="T2" fmla="*/ 0 w 317"/>
                <a:gd name="T3" fmla="*/ 10 h 330"/>
                <a:gd name="T4" fmla="*/ 0 w 317"/>
                <a:gd name="T5" fmla="*/ 19 h 330"/>
                <a:gd name="T6" fmla="*/ 18 w 317"/>
                <a:gd name="T7" fmla="*/ 35 h 330"/>
                <a:gd name="T8" fmla="*/ 49 w 317"/>
                <a:gd name="T9" fmla="*/ 44 h 330"/>
                <a:gd name="T10" fmla="*/ 49 w 317"/>
                <a:gd name="T11" fmla="*/ 193 h 330"/>
                <a:gd name="T12" fmla="*/ 152 w 317"/>
                <a:gd name="T13" fmla="*/ 330 h 330"/>
                <a:gd name="T14" fmla="*/ 247 w 317"/>
                <a:gd name="T15" fmla="*/ 280 h 330"/>
                <a:gd name="T16" fmla="*/ 249 w 317"/>
                <a:gd name="T17" fmla="*/ 280 h 330"/>
                <a:gd name="T18" fmla="*/ 249 w 317"/>
                <a:gd name="T19" fmla="*/ 312 h 330"/>
                <a:gd name="T20" fmla="*/ 257 w 317"/>
                <a:gd name="T21" fmla="*/ 320 h 330"/>
                <a:gd name="T22" fmla="*/ 309 w 317"/>
                <a:gd name="T23" fmla="*/ 320 h 330"/>
                <a:gd name="T24" fmla="*/ 317 w 317"/>
                <a:gd name="T25" fmla="*/ 312 h 330"/>
                <a:gd name="T26" fmla="*/ 317 w 317"/>
                <a:gd name="T27" fmla="*/ 8 h 330"/>
                <a:gd name="T28" fmla="*/ 309 w 317"/>
                <a:gd name="T29" fmla="*/ 0 h 330"/>
                <a:gd name="T30" fmla="*/ 255 w 317"/>
                <a:gd name="T31" fmla="*/ 0 h 330"/>
                <a:gd name="T32" fmla="*/ 247 w 317"/>
                <a:gd name="T33" fmla="*/ 8 h 330"/>
                <a:gd name="T34" fmla="*/ 247 w 317"/>
                <a:gd name="T35" fmla="*/ 226 h 330"/>
                <a:gd name="T36" fmla="*/ 173 w 317"/>
                <a:gd name="T37" fmla="*/ 268 h 330"/>
                <a:gd name="T38" fmla="*/ 119 w 317"/>
                <a:gd name="T39" fmla="*/ 173 h 330"/>
                <a:gd name="T40" fmla="*/ 119 w 317"/>
                <a:gd name="T41" fmla="*/ 8 h 330"/>
                <a:gd name="T42" fmla="*/ 111 w 317"/>
                <a:gd name="T43" fmla="*/ 0 h 330"/>
                <a:gd name="T44" fmla="*/ 9 w 317"/>
                <a:gd name="T45"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7" h="330">
                  <a:moveTo>
                    <a:pt x="9" y="0"/>
                  </a:moveTo>
                  <a:cubicBezTo>
                    <a:pt x="1" y="0"/>
                    <a:pt x="0" y="4"/>
                    <a:pt x="0" y="10"/>
                  </a:cubicBezTo>
                  <a:cubicBezTo>
                    <a:pt x="0" y="19"/>
                    <a:pt x="0" y="19"/>
                    <a:pt x="0" y="19"/>
                  </a:cubicBezTo>
                  <a:cubicBezTo>
                    <a:pt x="0" y="31"/>
                    <a:pt x="4" y="31"/>
                    <a:pt x="18" y="35"/>
                  </a:cubicBezTo>
                  <a:cubicBezTo>
                    <a:pt x="49" y="44"/>
                    <a:pt x="49" y="44"/>
                    <a:pt x="49" y="44"/>
                  </a:cubicBezTo>
                  <a:cubicBezTo>
                    <a:pt x="49" y="193"/>
                    <a:pt x="49" y="193"/>
                    <a:pt x="49" y="193"/>
                  </a:cubicBezTo>
                  <a:cubicBezTo>
                    <a:pt x="49" y="306"/>
                    <a:pt x="99" y="330"/>
                    <a:pt x="152" y="330"/>
                  </a:cubicBezTo>
                  <a:cubicBezTo>
                    <a:pt x="194" y="330"/>
                    <a:pt x="221" y="314"/>
                    <a:pt x="247" y="280"/>
                  </a:cubicBezTo>
                  <a:cubicBezTo>
                    <a:pt x="249" y="280"/>
                    <a:pt x="249" y="280"/>
                    <a:pt x="249" y="280"/>
                  </a:cubicBezTo>
                  <a:cubicBezTo>
                    <a:pt x="249" y="312"/>
                    <a:pt x="249" y="312"/>
                    <a:pt x="249" y="312"/>
                  </a:cubicBezTo>
                  <a:cubicBezTo>
                    <a:pt x="249" y="318"/>
                    <a:pt x="251" y="320"/>
                    <a:pt x="257" y="320"/>
                  </a:cubicBezTo>
                  <a:cubicBezTo>
                    <a:pt x="309" y="320"/>
                    <a:pt x="309" y="320"/>
                    <a:pt x="309" y="320"/>
                  </a:cubicBezTo>
                  <a:cubicBezTo>
                    <a:pt x="315" y="320"/>
                    <a:pt x="317" y="318"/>
                    <a:pt x="317" y="312"/>
                  </a:cubicBezTo>
                  <a:cubicBezTo>
                    <a:pt x="317" y="8"/>
                    <a:pt x="317" y="8"/>
                    <a:pt x="317" y="8"/>
                  </a:cubicBezTo>
                  <a:cubicBezTo>
                    <a:pt x="317" y="2"/>
                    <a:pt x="315" y="0"/>
                    <a:pt x="309" y="0"/>
                  </a:cubicBezTo>
                  <a:cubicBezTo>
                    <a:pt x="255" y="0"/>
                    <a:pt x="255" y="0"/>
                    <a:pt x="255" y="0"/>
                  </a:cubicBezTo>
                  <a:cubicBezTo>
                    <a:pt x="249" y="0"/>
                    <a:pt x="247" y="2"/>
                    <a:pt x="247" y="8"/>
                  </a:cubicBezTo>
                  <a:cubicBezTo>
                    <a:pt x="247" y="226"/>
                    <a:pt x="247" y="226"/>
                    <a:pt x="247" y="226"/>
                  </a:cubicBezTo>
                  <a:cubicBezTo>
                    <a:pt x="227" y="255"/>
                    <a:pt x="202" y="268"/>
                    <a:pt x="173" y="268"/>
                  </a:cubicBezTo>
                  <a:cubicBezTo>
                    <a:pt x="122" y="268"/>
                    <a:pt x="119" y="231"/>
                    <a:pt x="119" y="173"/>
                  </a:cubicBezTo>
                  <a:cubicBezTo>
                    <a:pt x="119" y="8"/>
                    <a:pt x="119" y="8"/>
                    <a:pt x="119" y="8"/>
                  </a:cubicBezTo>
                  <a:cubicBezTo>
                    <a:pt x="119" y="2"/>
                    <a:pt x="116" y="0"/>
                    <a:pt x="111" y="0"/>
                  </a:cubicBezTo>
                  <a:lnTo>
                    <a:pt x="9" y="0"/>
                  </a:lnTo>
                  <a:close/>
                </a:path>
              </a:pathLst>
            </a:custGeom>
            <a:solidFill>
              <a:srgbClr val="FFFFFF"/>
            </a:solidFill>
            <a:ln>
              <a:noFill/>
            </a:ln>
          </p:spPr>
          <p:txBody>
            <a:bodyPr vert="horz" wrap="square" lIns="91440" tIns="45720" rIns="91440" bIns="45720" numCol="1" anchor="t" anchorCtr="0" compatLnSpc="1"/>
            <a:lstStyle/>
            <a:p>
              <a:endParaRPr lang="nl-NL"/>
            </a:p>
          </p:txBody>
        </p:sp>
        <p:sp>
          <p:nvSpPr>
            <p:cNvPr id="24" name="Freeform 19"/>
            <p:cNvSpPr/>
            <p:nvPr userDrawn="1"/>
          </p:nvSpPr>
          <p:spPr bwMode="auto">
            <a:xfrm>
              <a:off x="7799388" y="6348413"/>
              <a:ext cx="295275" cy="211138"/>
            </a:xfrm>
            <a:custGeom>
              <a:avLst/>
              <a:gdLst>
                <a:gd name="T0" fmla="*/ 0 w 467"/>
                <a:gd name="T1" fmla="*/ 322 h 330"/>
                <a:gd name="T2" fmla="*/ 8 w 467"/>
                <a:gd name="T3" fmla="*/ 330 h 330"/>
                <a:gd name="T4" fmla="*/ 62 w 467"/>
                <a:gd name="T5" fmla="*/ 330 h 330"/>
                <a:gd name="T6" fmla="*/ 70 w 467"/>
                <a:gd name="T7" fmla="*/ 322 h 330"/>
                <a:gd name="T8" fmla="*/ 70 w 467"/>
                <a:gd name="T9" fmla="*/ 104 h 330"/>
                <a:gd name="T10" fmla="*/ 145 w 467"/>
                <a:gd name="T11" fmla="*/ 62 h 330"/>
                <a:gd name="T12" fmla="*/ 198 w 467"/>
                <a:gd name="T13" fmla="*/ 157 h 330"/>
                <a:gd name="T14" fmla="*/ 198 w 467"/>
                <a:gd name="T15" fmla="*/ 322 h 330"/>
                <a:gd name="T16" fmla="*/ 206 w 467"/>
                <a:gd name="T17" fmla="*/ 330 h 330"/>
                <a:gd name="T18" fmla="*/ 261 w 467"/>
                <a:gd name="T19" fmla="*/ 330 h 330"/>
                <a:gd name="T20" fmla="*/ 268 w 467"/>
                <a:gd name="T21" fmla="*/ 322 h 330"/>
                <a:gd name="T22" fmla="*/ 268 w 467"/>
                <a:gd name="T23" fmla="*/ 104 h 330"/>
                <a:gd name="T24" fmla="*/ 343 w 467"/>
                <a:gd name="T25" fmla="*/ 62 h 330"/>
                <a:gd name="T26" fmla="*/ 397 w 467"/>
                <a:gd name="T27" fmla="*/ 157 h 330"/>
                <a:gd name="T28" fmla="*/ 397 w 467"/>
                <a:gd name="T29" fmla="*/ 322 h 330"/>
                <a:gd name="T30" fmla="*/ 405 w 467"/>
                <a:gd name="T31" fmla="*/ 330 h 330"/>
                <a:gd name="T32" fmla="*/ 459 w 467"/>
                <a:gd name="T33" fmla="*/ 330 h 330"/>
                <a:gd name="T34" fmla="*/ 467 w 467"/>
                <a:gd name="T35" fmla="*/ 322 h 330"/>
                <a:gd name="T36" fmla="*/ 467 w 467"/>
                <a:gd name="T37" fmla="*/ 137 h 330"/>
                <a:gd name="T38" fmla="*/ 363 w 467"/>
                <a:gd name="T39" fmla="*/ 0 h 330"/>
                <a:gd name="T40" fmla="*/ 253 w 467"/>
                <a:gd name="T41" fmla="*/ 54 h 330"/>
                <a:gd name="T42" fmla="*/ 165 w 467"/>
                <a:gd name="T43" fmla="*/ 0 h 330"/>
                <a:gd name="T44" fmla="*/ 70 w 467"/>
                <a:gd name="T45" fmla="*/ 50 h 330"/>
                <a:gd name="T46" fmla="*/ 68 w 467"/>
                <a:gd name="T47" fmla="*/ 50 h 330"/>
                <a:gd name="T48" fmla="*/ 68 w 467"/>
                <a:gd name="T49" fmla="*/ 18 h 330"/>
                <a:gd name="T50" fmla="*/ 60 w 467"/>
                <a:gd name="T51" fmla="*/ 10 h 330"/>
                <a:gd name="T52" fmla="*/ 8 w 467"/>
                <a:gd name="T53" fmla="*/ 10 h 330"/>
                <a:gd name="T54" fmla="*/ 0 w 467"/>
                <a:gd name="T55" fmla="*/ 18 h 330"/>
                <a:gd name="T56" fmla="*/ 0 w 467"/>
                <a:gd name="T57" fmla="*/ 322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67" h="330">
                  <a:moveTo>
                    <a:pt x="0" y="322"/>
                  </a:moveTo>
                  <a:cubicBezTo>
                    <a:pt x="0" y="328"/>
                    <a:pt x="2" y="330"/>
                    <a:pt x="8" y="330"/>
                  </a:cubicBezTo>
                  <a:cubicBezTo>
                    <a:pt x="62" y="330"/>
                    <a:pt x="62" y="330"/>
                    <a:pt x="62" y="330"/>
                  </a:cubicBezTo>
                  <a:cubicBezTo>
                    <a:pt x="68" y="330"/>
                    <a:pt x="70" y="328"/>
                    <a:pt x="70" y="322"/>
                  </a:cubicBezTo>
                  <a:cubicBezTo>
                    <a:pt x="70" y="104"/>
                    <a:pt x="70" y="104"/>
                    <a:pt x="70" y="104"/>
                  </a:cubicBezTo>
                  <a:cubicBezTo>
                    <a:pt x="91" y="75"/>
                    <a:pt x="115" y="62"/>
                    <a:pt x="145" y="62"/>
                  </a:cubicBezTo>
                  <a:cubicBezTo>
                    <a:pt x="196" y="62"/>
                    <a:pt x="198" y="99"/>
                    <a:pt x="198" y="157"/>
                  </a:cubicBezTo>
                  <a:cubicBezTo>
                    <a:pt x="198" y="322"/>
                    <a:pt x="198" y="322"/>
                    <a:pt x="198" y="322"/>
                  </a:cubicBezTo>
                  <a:cubicBezTo>
                    <a:pt x="198" y="328"/>
                    <a:pt x="200" y="330"/>
                    <a:pt x="206" y="330"/>
                  </a:cubicBezTo>
                  <a:cubicBezTo>
                    <a:pt x="261" y="330"/>
                    <a:pt x="261" y="330"/>
                    <a:pt x="261" y="330"/>
                  </a:cubicBezTo>
                  <a:cubicBezTo>
                    <a:pt x="267" y="330"/>
                    <a:pt x="268" y="328"/>
                    <a:pt x="268" y="322"/>
                  </a:cubicBezTo>
                  <a:cubicBezTo>
                    <a:pt x="268" y="104"/>
                    <a:pt x="268" y="104"/>
                    <a:pt x="268" y="104"/>
                  </a:cubicBezTo>
                  <a:cubicBezTo>
                    <a:pt x="289" y="75"/>
                    <a:pt x="313" y="62"/>
                    <a:pt x="343" y="62"/>
                  </a:cubicBezTo>
                  <a:cubicBezTo>
                    <a:pt x="394" y="62"/>
                    <a:pt x="397" y="99"/>
                    <a:pt x="397" y="157"/>
                  </a:cubicBezTo>
                  <a:cubicBezTo>
                    <a:pt x="397" y="322"/>
                    <a:pt x="397" y="322"/>
                    <a:pt x="397" y="322"/>
                  </a:cubicBezTo>
                  <a:cubicBezTo>
                    <a:pt x="397" y="328"/>
                    <a:pt x="399" y="330"/>
                    <a:pt x="405" y="330"/>
                  </a:cubicBezTo>
                  <a:cubicBezTo>
                    <a:pt x="459" y="330"/>
                    <a:pt x="459" y="330"/>
                    <a:pt x="459" y="330"/>
                  </a:cubicBezTo>
                  <a:cubicBezTo>
                    <a:pt x="465" y="330"/>
                    <a:pt x="467" y="328"/>
                    <a:pt x="467" y="322"/>
                  </a:cubicBezTo>
                  <a:cubicBezTo>
                    <a:pt x="467" y="137"/>
                    <a:pt x="467" y="137"/>
                    <a:pt x="467" y="137"/>
                  </a:cubicBezTo>
                  <a:cubicBezTo>
                    <a:pt x="467" y="23"/>
                    <a:pt x="417" y="0"/>
                    <a:pt x="363" y="0"/>
                  </a:cubicBezTo>
                  <a:cubicBezTo>
                    <a:pt x="316" y="0"/>
                    <a:pt x="283" y="18"/>
                    <a:pt x="253" y="54"/>
                  </a:cubicBezTo>
                  <a:cubicBezTo>
                    <a:pt x="235" y="12"/>
                    <a:pt x="201" y="0"/>
                    <a:pt x="165" y="0"/>
                  </a:cubicBezTo>
                  <a:cubicBezTo>
                    <a:pt x="124" y="0"/>
                    <a:pt x="97" y="16"/>
                    <a:pt x="70" y="50"/>
                  </a:cubicBezTo>
                  <a:cubicBezTo>
                    <a:pt x="68" y="50"/>
                    <a:pt x="68" y="50"/>
                    <a:pt x="68" y="50"/>
                  </a:cubicBezTo>
                  <a:cubicBezTo>
                    <a:pt x="68" y="18"/>
                    <a:pt x="68" y="18"/>
                    <a:pt x="68" y="18"/>
                  </a:cubicBezTo>
                  <a:cubicBezTo>
                    <a:pt x="68" y="12"/>
                    <a:pt x="65" y="10"/>
                    <a:pt x="60" y="10"/>
                  </a:cubicBezTo>
                  <a:cubicBezTo>
                    <a:pt x="8" y="10"/>
                    <a:pt x="8" y="10"/>
                    <a:pt x="8" y="10"/>
                  </a:cubicBezTo>
                  <a:cubicBezTo>
                    <a:pt x="2" y="10"/>
                    <a:pt x="0" y="12"/>
                    <a:pt x="0" y="18"/>
                  </a:cubicBezTo>
                  <a:lnTo>
                    <a:pt x="0" y="322"/>
                  </a:lnTo>
                  <a:close/>
                </a:path>
              </a:pathLst>
            </a:custGeom>
            <a:solidFill>
              <a:srgbClr val="FFFFFF"/>
            </a:solidFill>
            <a:ln>
              <a:noFill/>
            </a:ln>
          </p:spPr>
          <p:txBody>
            <a:bodyPr vert="horz" wrap="square" lIns="91440" tIns="45720" rIns="91440" bIns="45720" numCol="1" anchor="t" anchorCtr="0" compatLnSpc="1"/>
            <a:lstStyle/>
            <a:p>
              <a:endParaRPr lang="nl-NL"/>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Afsluitende dia">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22000" y="788400"/>
            <a:ext cx="8100000" cy="532800"/>
          </a:xfrm>
          <a:prstGeom prst="rect">
            <a:avLst/>
          </a:prstGeom>
        </p:spPr>
        <p:txBody>
          <a:bodyPr/>
          <a:lstStyle>
            <a:lvl1pPr>
              <a:defRPr baseline="0"/>
            </a:lvl1pPr>
          </a:lstStyle>
          <a:p>
            <a:r>
              <a:rPr lang="nl-NL" dirty="0"/>
              <a:t>Dank voor uw aandacht</a:t>
            </a:r>
            <a:endParaRPr lang="nl-NL" dirty="0"/>
          </a:p>
        </p:txBody>
      </p:sp>
      <p:sp>
        <p:nvSpPr>
          <p:cNvPr id="7" name="Rechthoek 6"/>
          <p:cNvSpPr/>
          <p:nvPr userDrawn="1"/>
        </p:nvSpPr>
        <p:spPr>
          <a:xfrm>
            <a:off x="0" y="4637505"/>
            <a:ext cx="9144000" cy="50599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59" name="Groep 58"/>
          <p:cNvGrpSpPr/>
          <p:nvPr userDrawn="1"/>
        </p:nvGrpSpPr>
        <p:grpSpPr>
          <a:xfrm>
            <a:off x="7488238" y="4356100"/>
            <a:ext cx="647700" cy="928688"/>
            <a:chOff x="7488238" y="4356100"/>
            <a:chExt cx="647700" cy="928688"/>
          </a:xfrm>
        </p:grpSpPr>
        <p:sp>
          <p:nvSpPr>
            <p:cNvPr id="33" name="AutoShape 31"/>
            <p:cNvSpPr>
              <a:spLocks noChangeAspect="1" noChangeArrowheads="1" noTextEdit="1"/>
            </p:cNvSpPr>
            <p:nvPr userDrawn="1"/>
          </p:nvSpPr>
          <p:spPr bwMode="auto">
            <a:xfrm>
              <a:off x="7488238" y="4356100"/>
              <a:ext cx="647700"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nl-NL"/>
            </a:p>
          </p:txBody>
        </p:sp>
        <p:sp>
          <p:nvSpPr>
            <p:cNvPr id="34" name="Rectangle 33"/>
            <p:cNvSpPr>
              <a:spLocks noChangeArrowheads="1"/>
            </p:cNvSpPr>
            <p:nvPr userDrawn="1"/>
          </p:nvSpPr>
          <p:spPr bwMode="auto">
            <a:xfrm>
              <a:off x="7488238" y="4356100"/>
              <a:ext cx="647700" cy="787400"/>
            </a:xfrm>
            <a:prstGeom prst="rect">
              <a:avLst/>
            </a:prstGeom>
            <a:solidFill>
              <a:srgbClr val="00AF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nl-NL"/>
            </a:p>
          </p:txBody>
        </p:sp>
        <p:sp>
          <p:nvSpPr>
            <p:cNvPr id="35" name="Freeform 34"/>
            <p:cNvSpPr>
              <a:spLocks noEditPoints="1"/>
            </p:cNvSpPr>
            <p:nvPr userDrawn="1"/>
          </p:nvSpPr>
          <p:spPr bwMode="auto">
            <a:xfrm>
              <a:off x="7608888" y="4745038"/>
              <a:ext cx="39688" cy="39688"/>
            </a:xfrm>
            <a:custGeom>
              <a:avLst/>
              <a:gdLst>
                <a:gd name="T0" fmla="*/ 58 w 62"/>
                <a:gd name="T1" fmla="*/ 2 h 62"/>
                <a:gd name="T2" fmla="*/ 57 w 62"/>
                <a:gd name="T3" fmla="*/ 6 h 62"/>
                <a:gd name="T4" fmla="*/ 7 w 62"/>
                <a:gd name="T5" fmla="*/ 4 h 62"/>
                <a:gd name="T6" fmla="*/ 3 w 62"/>
                <a:gd name="T7" fmla="*/ 0 h 62"/>
                <a:gd name="T8" fmla="*/ 0 w 62"/>
                <a:gd name="T9" fmla="*/ 0 h 62"/>
                <a:gd name="T10" fmla="*/ 0 w 62"/>
                <a:gd name="T11" fmla="*/ 31 h 62"/>
                <a:gd name="T12" fmla="*/ 32 w 62"/>
                <a:gd name="T13" fmla="*/ 62 h 62"/>
                <a:gd name="T14" fmla="*/ 61 w 62"/>
                <a:gd name="T15" fmla="*/ 28 h 62"/>
                <a:gd name="T16" fmla="*/ 62 w 62"/>
                <a:gd name="T17" fmla="*/ 2 h 62"/>
                <a:gd name="T18" fmla="*/ 58 w 62"/>
                <a:gd name="T19" fmla="*/ 2 h 62"/>
                <a:gd name="T20" fmla="*/ 52 w 62"/>
                <a:gd name="T21" fmla="*/ 32 h 62"/>
                <a:gd name="T22" fmla="*/ 32 w 62"/>
                <a:gd name="T23" fmla="*/ 49 h 62"/>
                <a:gd name="T24" fmla="*/ 7 w 62"/>
                <a:gd name="T25" fmla="*/ 29 h 62"/>
                <a:gd name="T26" fmla="*/ 7 w 62"/>
                <a:gd name="T27" fmla="*/ 17 h 62"/>
                <a:gd name="T28" fmla="*/ 53 w 62"/>
                <a:gd name="T29" fmla="*/ 19 h 62"/>
                <a:gd name="T30" fmla="*/ 52 w 62"/>
                <a:gd name="T31" fmla="*/ 3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 h="62">
                  <a:moveTo>
                    <a:pt x="58" y="2"/>
                  </a:moveTo>
                  <a:cubicBezTo>
                    <a:pt x="57" y="6"/>
                    <a:pt x="57" y="6"/>
                    <a:pt x="57" y="6"/>
                  </a:cubicBezTo>
                  <a:cubicBezTo>
                    <a:pt x="7" y="4"/>
                    <a:pt x="7" y="4"/>
                    <a:pt x="7" y="4"/>
                  </a:cubicBezTo>
                  <a:cubicBezTo>
                    <a:pt x="3" y="0"/>
                    <a:pt x="3" y="0"/>
                    <a:pt x="3" y="0"/>
                  </a:cubicBezTo>
                  <a:cubicBezTo>
                    <a:pt x="0" y="0"/>
                    <a:pt x="0" y="0"/>
                    <a:pt x="0" y="0"/>
                  </a:cubicBezTo>
                  <a:cubicBezTo>
                    <a:pt x="0" y="31"/>
                    <a:pt x="0" y="31"/>
                    <a:pt x="0" y="31"/>
                  </a:cubicBezTo>
                  <a:cubicBezTo>
                    <a:pt x="0" y="45"/>
                    <a:pt x="13" y="62"/>
                    <a:pt x="32" y="62"/>
                  </a:cubicBezTo>
                  <a:cubicBezTo>
                    <a:pt x="51" y="61"/>
                    <a:pt x="59" y="44"/>
                    <a:pt x="61" y="28"/>
                  </a:cubicBezTo>
                  <a:cubicBezTo>
                    <a:pt x="62" y="2"/>
                    <a:pt x="62" y="2"/>
                    <a:pt x="62" y="2"/>
                  </a:cubicBezTo>
                  <a:lnTo>
                    <a:pt x="58" y="2"/>
                  </a:lnTo>
                  <a:close/>
                  <a:moveTo>
                    <a:pt x="52" y="32"/>
                  </a:moveTo>
                  <a:cubicBezTo>
                    <a:pt x="51" y="39"/>
                    <a:pt x="43" y="48"/>
                    <a:pt x="32" y="49"/>
                  </a:cubicBezTo>
                  <a:cubicBezTo>
                    <a:pt x="18" y="49"/>
                    <a:pt x="8" y="38"/>
                    <a:pt x="7" y="29"/>
                  </a:cubicBezTo>
                  <a:cubicBezTo>
                    <a:pt x="7" y="20"/>
                    <a:pt x="7" y="17"/>
                    <a:pt x="7" y="17"/>
                  </a:cubicBezTo>
                  <a:cubicBezTo>
                    <a:pt x="53" y="19"/>
                    <a:pt x="53" y="19"/>
                    <a:pt x="53" y="19"/>
                  </a:cubicBezTo>
                  <a:cubicBezTo>
                    <a:pt x="53" y="24"/>
                    <a:pt x="54" y="27"/>
                    <a:pt x="52" y="32"/>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36" name="Freeform 35"/>
            <p:cNvSpPr/>
            <p:nvPr userDrawn="1"/>
          </p:nvSpPr>
          <p:spPr bwMode="auto">
            <a:xfrm>
              <a:off x="7621588" y="4824413"/>
              <a:ext cx="41275" cy="26988"/>
            </a:xfrm>
            <a:custGeom>
              <a:avLst/>
              <a:gdLst>
                <a:gd name="T0" fmla="*/ 0 w 26"/>
                <a:gd name="T1" fmla="*/ 9 h 17"/>
                <a:gd name="T2" fmla="*/ 4 w 26"/>
                <a:gd name="T3" fmla="*/ 17 h 17"/>
                <a:gd name="T4" fmla="*/ 5 w 26"/>
                <a:gd name="T5" fmla="*/ 16 h 17"/>
                <a:gd name="T6" fmla="*/ 4 w 26"/>
                <a:gd name="T7" fmla="*/ 14 h 17"/>
                <a:gd name="T8" fmla="*/ 23 w 26"/>
                <a:gd name="T9" fmla="*/ 6 h 17"/>
                <a:gd name="T10" fmla="*/ 24 w 26"/>
                <a:gd name="T11" fmla="*/ 7 h 17"/>
                <a:gd name="T12" fmla="*/ 26 w 26"/>
                <a:gd name="T13" fmla="*/ 6 h 17"/>
                <a:gd name="T14" fmla="*/ 22 w 26"/>
                <a:gd name="T15" fmla="*/ 0 h 17"/>
                <a:gd name="T16" fmla="*/ 21 w 26"/>
                <a:gd name="T17" fmla="*/ 0 h 17"/>
                <a:gd name="T18" fmla="*/ 21 w 26"/>
                <a:gd name="T19" fmla="*/ 2 h 17"/>
                <a:gd name="T20" fmla="*/ 3 w 26"/>
                <a:gd name="T21" fmla="*/ 10 h 17"/>
                <a:gd name="T22" fmla="*/ 1 w 26"/>
                <a:gd name="T23" fmla="*/ 9 h 17"/>
                <a:gd name="T24" fmla="*/ 0 w 26"/>
                <a:gd name="T25" fmla="*/ 9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17">
                  <a:moveTo>
                    <a:pt x="0" y="9"/>
                  </a:moveTo>
                  <a:lnTo>
                    <a:pt x="4" y="17"/>
                  </a:lnTo>
                  <a:lnTo>
                    <a:pt x="5" y="16"/>
                  </a:lnTo>
                  <a:lnTo>
                    <a:pt x="4" y="14"/>
                  </a:lnTo>
                  <a:lnTo>
                    <a:pt x="23" y="6"/>
                  </a:lnTo>
                  <a:lnTo>
                    <a:pt x="24" y="7"/>
                  </a:lnTo>
                  <a:lnTo>
                    <a:pt x="26" y="6"/>
                  </a:lnTo>
                  <a:lnTo>
                    <a:pt x="22" y="0"/>
                  </a:lnTo>
                  <a:lnTo>
                    <a:pt x="21" y="0"/>
                  </a:lnTo>
                  <a:lnTo>
                    <a:pt x="21" y="2"/>
                  </a:lnTo>
                  <a:lnTo>
                    <a:pt x="3" y="10"/>
                  </a:lnTo>
                  <a:lnTo>
                    <a:pt x="1" y="9"/>
                  </a:lnTo>
                  <a:lnTo>
                    <a:pt x="0"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37" name="Freeform 36"/>
            <p:cNvSpPr/>
            <p:nvPr userDrawn="1"/>
          </p:nvSpPr>
          <p:spPr bwMode="auto">
            <a:xfrm>
              <a:off x="7612063" y="4787900"/>
              <a:ext cx="42863" cy="41275"/>
            </a:xfrm>
            <a:custGeom>
              <a:avLst/>
              <a:gdLst>
                <a:gd name="T0" fmla="*/ 31 w 67"/>
                <a:gd name="T1" fmla="*/ 60 h 65"/>
                <a:gd name="T2" fmla="*/ 31 w 67"/>
                <a:gd name="T3" fmla="*/ 62 h 65"/>
                <a:gd name="T4" fmla="*/ 17 w 67"/>
                <a:gd name="T5" fmla="*/ 65 h 65"/>
                <a:gd name="T6" fmla="*/ 5 w 67"/>
                <a:gd name="T7" fmla="*/ 45 h 65"/>
                <a:gd name="T8" fmla="*/ 26 w 67"/>
                <a:gd name="T9" fmla="*/ 7 h 65"/>
                <a:gd name="T10" fmla="*/ 65 w 67"/>
                <a:gd name="T11" fmla="*/ 32 h 65"/>
                <a:gd name="T12" fmla="*/ 67 w 67"/>
                <a:gd name="T13" fmla="*/ 47 h 65"/>
                <a:gd name="T14" fmla="*/ 55 w 67"/>
                <a:gd name="T15" fmla="*/ 50 h 65"/>
                <a:gd name="T16" fmla="*/ 54 w 67"/>
                <a:gd name="T17" fmla="*/ 48 h 65"/>
                <a:gd name="T18" fmla="*/ 58 w 67"/>
                <a:gd name="T19" fmla="*/ 31 h 65"/>
                <a:gd name="T20" fmla="*/ 36 w 67"/>
                <a:gd name="T21" fmla="*/ 19 h 65"/>
                <a:gd name="T22" fmla="*/ 43 w 67"/>
                <a:gd name="T23" fmla="*/ 48 h 65"/>
                <a:gd name="T24" fmla="*/ 48 w 67"/>
                <a:gd name="T25" fmla="*/ 50 h 65"/>
                <a:gd name="T26" fmla="*/ 48 w 67"/>
                <a:gd name="T27" fmla="*/ 52 h 65"/>
                <a:gd name="T28" fmla="*/ 35 w 67"/>
                <a:gd name="T29" fmla="*/ 56 h 65"/>
                <a:gd name="T30" fmla="*/ 34 w 67"/>
                <a:gd name="T31" fmla="*/ 53 h 65"/>
                <a:gd name="T32" fmla="*/ 36 w 67"/>
                <a:gd name="T33" fmla="*/ 50 h 65"/>
                <a:gd name="T34" fmla="*/ 28 w 67"/>
                <a:gd name="T35" fmla="*/ 22 h 65"/>
                <a:gd name="T36" fmla="*/ 11 w 67"/>
                <a:gd name="T37" fmla="*/ 44 h 65"/>
                <a:gd name="T38" fmla="*/ 31 w 67"/>
                <a:gd name="T39" fmla="*/ 6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 h="65">
                  <a:moveTo>
                    <a:pt x="31" y="60"/>
                  </a:moveTo>
                  <a:cubicBezTo>
                    <a:pt x="31" y="62"/>
                    <a:pt x="31" y="62"/>
                    <a:pt x="31" y="62"/>
                  </a:cubicBezTo>
                  <a:cubicBezTo>
                    <a:pt x="17" y="65"/>
                    <a:pt x="17" y="65"/>
                    <a:pt x="17" y="65"/>
                  </a:cubicBezTo>
                  <a:cubicBezTo>
                    <a:pt x="10" y="60"/>
                    <a:pt x="6" y="54"/>
                    <a:pt x="5" y="45"/>
                  </a:cubicBezTo>
                  <a:cubicBezTo>
                    <a:pt x="0" y="29"/>
                    <a:pt x="5" y="13"/>
                    <a:pt x="26" y="7"/>
                  </a:cubicBezTo>
                  <a:cubicBezTo>
                    <a:pt x="51" y="0"/>
                    <a:pt x="60" y="14"/>
                    <a:pt x="65" y="32"/>
                  </a:cubicBezTo>
                  <a:cubicBezTo>
                    <a:pt x="66" y="37"/>
                    <a:pt x="66" y="41"/>
                    <a:pt x="67" y="47"/>
                  </a:cubicBezTo>
                  <a:cubicBezTo>
                    <a:pt x="55" y="50"/>
                    <a:pt x="55" y="50"/>
                    <a:pt x="55" y="50"/>
                  </a:cubicBezTo>
                  <a:cubicBezTo>
                    <a:pt x="54" y="48"/>
                    <a:pt x="54" y="48"/>
                    <a:pt x="54" y="48"/>
                  </a:cubicBezTo>
                  <a:cubicBezTo>
                    <a:pt x="58" y="44"/>
                    <a:pt x="60" y="37"/>
                    <a:pt x="58" y="31"/>
                  </a:cubicBezTo>
                  <a:cubicBezTo>
                    <a:pt x="56" y="21"/>
                    <a:pt x="45" y="16"/>
                    <a:pt x="36" y="19"/>
                  </a:cubicBezTo>
                  <a:cubicBezTo>
                    <a:pt x="43" y="48"/>
                    <a:pt x="43" y="48"/>
                    <a:pt x="43" y="48"/>
                  </a:cubicBezTo>
                  <a:cubicBezTo>
                    <a:pt x="48" y="50"/>
                    <a:pt x="48" y="50"/>
                    <a:pt x="48" y="50"/>
                  </a:cubicBezTo>
                  <a:cubicBezTo>
                    <a:pt x="48" y="52"/>
                    <a:pt x="48" y="52"/>
                    <a:pt x="48" y="52"/>
                  </a:cubicBezTo>
                  <a:cubicBezTo>
                    <a:pt x="35" y="56"/>
                    <a:pt x="35" y="56"/>
                    <a:pt x="35" y="56"/>
                  </a:cubicBezTo>
                  <a:cubicBezTo>
                    <a:pt x="34" y="53"/>
                    <a:pt x="34" y="53"/>
                    <a:pt x="34" y="53"/>
                  </a:cubicBezTo>
                  <a:cubicBezTo>
                    <a:pt x="36" y="50"/>
                    <a:pt x="36" y="50"/>
                    <a:pt x="36" y="50"/>
                  </a:cubicBezTo>
                  <a:cubicBezTo>
                    <a:pt x="28" y="22"/>
                    <a:pt x="28" y="22"/>
                    <a:pt x="28" y="22"/>
                  </a:cubicBezTo>
                  <a:cubicBezTo>
                    <a:pt x="17" y="22"/>
                    <a:pt x="9" y="33"/>
                    <a:pt x="11" y="44"/>
                  </a:cubicBezTo>
                  <a:cubicBezTo>
                    <a:pt x="13" y="51"/>
                    <a:pt x="21" y="59"/>
                    <a:pt x="31" y="60"/>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38" name="Freeform 37"/>
            <p:cNvSpPr/>
            <p:nvPr userDrawn="1"/>
          </p:nvSpPr>
          <p:spPr bwMode="auto">
            <a:xfrm>
              <a:off x="7624763" y="4732338"/>
              <a:ext cx="9525" cy="9525"/>
            </a:xfrm>
            <a:custGeom>
              <a:avLst/>
              <a:gdLst>
                <a:gd name="T0" fmla="*/ 1 w 17"/>
                <a:gd name="T1" fmla="*/ 11 h 16"/>
                <a:gd name="T2" fmla="*/ 5 w 17"/>
                <a:gd name="T3" fmla="*/ 1 h 16"/>
                <a:gd name="T4" fmla="*/ 15 w 17"/>
                <a:gd name="T5" fmla="*/ 4 h 16"/>
                <a:gd name="T6" fmla="*/ 11 w 17"/>
                <a:gd name="T7" fmla="*/ 14 h 16"/>
                <a:gd name="T8" fmla="*/ 1 w 17"/>
                <a:gd name="T9" fmla="*/ 11 h 16"/>
              </a:gdLst>
              <a:ahLst/>
              <a:cxnLst>
                <a:cxn ang="0">
                  <a:pos x="T0" y="T1"/>
                </a:cxn>
                <a:cxn ang="0">
                  <a:pos x="T2" y="T3"/>
                </a:cxn>
                <a:cxn ang="0">
                  <a:pos x="T4" y="T5"/>
                </a:cxn>
                <a:cxn ang="0">
                  <a:pos x="T6" y="T7"/>
                </a:cxn>
                <a:cxn ang="0">
                  <a:pos x="T8" y="T9"/>
                </a:cxn>
              </a:cxnLst>
              <a:rect l="0" t="0" r="r" b="b"/>
              <a:pathLst>
                <a:path w="17" h="16">
                  <a:moveTo>
                    <a:pt x="1" y="11"/>
                  </a:moveTo>
                  <a:cubicBezTo>
                    <a:pt x="0" y="7"/>
                    <a:pt x="1" y="3"/>
                    <a:pt x="5" y="1"/>
                  </a:cubicBezTo>
                  <a:cubicBezTo>
                    <a:pt x="9" y="0"/>
                    <a:pt x="13" y="1"/>
                    <a:pt x="15" y="4"/>
                  </a:cubicBezTo>
                  <a:cubicBezTo>
                    <a:pt x="17" y="7"/>
                    <a:pt x="15" y="12"/>
                    <a:pt x="11" y="14"/>
                  </a:cubicBezTo>
                  <a:cubicBezTo>
                    <a:pt x="7" y="16"/>
                    <a:pt x="3" y="14"/>
                    <a:pt x="1" y="1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39" name="Freeform 38"/>
            <p:cNvSpPr/>
            <p:nvPr userDrawn="1"/>
          </p:nvSpPr>
          <p:spPr bwMode="auto">
            <a:xfrm>
              <a:off x="7650163" y="4846638"/>
              <a:ext cx="9525" cy="9525"/>
            </a:xfrm>
            <a:custGeom>
              <a:avLst/>
              <a:gdLst>
                <a:gd name="T0" fmla="*/ 1 w 15"/>
                <a:gd name="T1" fmla="*/ 11 h 16"/>
                <a:gd name="T2" fmla="*/ 3 w 15"/>
                <a:gd name="T3" fmla="*/ 2 h 16"/>
                <a:gd name="T4" fmla="*/ 14 w 15"/>
                <a:gd name="T5" fmla="*/ 6 h 16"/>
                <a:gd name="T6" fmla="*/ 10 w 15"/>
                <a:gd name="T7" fmla="*/ 15 h 16"/>
                <a:gd name="T8" fmla="*/ 1 w 15"/>
                <a:gd name="T9" fmla="*/ 11 h 16"/>
              </a:gdLst>
              <a:ahLst/>
              <a:cxnLst>
                <a:cxn ang="0">
                  <a:pos x="T0" y="T1"/>
                </a:cxn>
                <a:cxn ang="0">
                  <a:pos x="T2" y="T3"/>
                </a:cxn>
                <a:cxn ang="0">
                  <a:pos x="T4" y="T5"/>
                </a:cxn>
                <a:cxn ang="0">
                  <a:pos x="T6" y="T7"/>
                </a:cxn>
                <a:cxn ang="0">
                  <a:pos x="T8" y="T9"/>
                </a:cxn>
              </a:cxnLst>
              <a:rect l="0" t="0" r="r" b="b"/>
              <a:pathLst>
                <a:path w="15" h="16">
                  <a:moveTo>
                    <a:pt x="1" y="11"/>
                  </a:moveTo>
                  <a:cubicBezTo>
                    <a:pt x="0" y="8"/>
                    <a:pt x="1" y="3"/>
                    <a:pt x="3" y="2"/>
                  </a:cubicBezTo>
                  <a:cubicBezTo>
                    <a:pt x="6" y="0"/>
                    <a:pt x="11" y="2"/>
                    <a:pt x="14" y="6"/>
                  </a:cubicBezTo>
                  <a:cubicBezTo>
                    <a:pt x="15" y="9"/>
                    <a:pt x="14" y="13"/>
                    <a:pt x="10" y="15"/>
                  </a:cubicBezTo>
                  <a:cubicBezTo>
                    <a:pt x="7" y="16"/>
                    <a:pt x="3" y="15"/>
                    <a:pt x="1" y="1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40" name="Freeform 39"/>
            <p:cNvSpPr/>
            <p:nvPr userDrawn="1"/>
          </p:nvSpPr>
          <p:spPr bwMode="auto">
            <a:xfrm>
              <a:off x="7870826" y="4930775"/>
              <a:ext cx="11113" cy="11113"/>
            </a:xfrm>
            <a:custGeom>
              <a:avLst/>
              <a:gdLst>
                <a:gd name="T0" fmla="*/ 2 w 16"/>
                <a:gd name="T1" fmla="*/ 11 h 16"/>
                <a:gd name="T2" fmla="*/ 6 w 16"/>
                <a:gd name="T3" fmla="*/ 1 h 16"/>
                <a:gd name="T4" fmla="*/ 15 w 16"/>
                <a:gd name="T5" fmla="*/ 5 h 16"/>
                <a:gd name="T6" fmla="*/ 11 w 16"/>
                <a:gd name="T7" fmla="*/ 14 h 16"/>
                <a:gd name="T8" fmla="*/ 2 w 16"/>
                <a:gd name="T9" fmla="*/ 11 h 16"/>
              </a:gdLst>
              <a:ahLst/>
              <a:cxnLst>
                <a:cxn ang="0">
                  <a:pos x="T0" y="T1"/>
                </a:cxn>
                <a:cxn ang="0">
                  <a:pos x="T2" y="T3"/>
                </a:cxn>
                <a:cxn ang="0">
                  <a:pos x="T4" y="T5"/>
                </a:cxn>
                <a:cxn ang="0">
                  <a:pos x="T6" y="T7"/>
                </a:cxn>
                <a:cxn ang="0">
                  <a:pos x="T8" y="T9"/>
                </a:cxn>
              </a:cxnLst>
              <a:rect l="0" t="0" r="r" b="b"/>
              <a:pathLst>
                <a:path w="16" h="16">
                  <a:moveTo>
                    <a:pt x="2" y="11"/>
                  </a:moveTo>
                  <a:cubicBezTo>
                    <a:pt x="0" y="7"/>
                    <a:pt x="2" y="3"/>
                    <a:pt x="6" y="1"/>
                  </a:cubicBezTo>
                  <a:cubicBezTo>
                    <a:pt x="9" y="0"/>
                    <a:pt x="13" y="1"/>
                    <a:pt x="15" y="5"/>
                  </a:cubicBezTo>
                  <a:cubicBezTo>
                    <a:pt x="16" y="8"/>
                    <a:pt x="15" y="12"/>
                    <a:pt x="11" y="14"/>
                  </a:cubicBezTo>
                  <a:cubicBezTo>
                    <a:pt x="8" y="16"/>
                    <a:pt x="4" y="14"/>
                    <a:pt x="2" y="1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41" name="Freeform 40"/>
            <p:cNvSpPr/>
            <p:nvPr userDrawn="1"/>
          </p:nvSpPr>
          <p:spPr bwMode="auto">
            <a:xfrm>
              <a:off x="7627938" y="4665663"/>
              <a:ext cx="39688" cy="28575"/>
            </a:xfrm>
            <a:custGeom>
              <a:avLst/>
              <a:gdLst>
                <a:gd name="T0" fmla="*/ 4 w 25"/>
                <a:gd name="T1" fmla="*/ 0 h 18"/>
                <a:gd name="T2" fmla="*/ 0 w 25"/>
                <a:gd name="T3" fmla="*/ 8 h 18"/>
                <a:gd name="T4" fmla="*/ 1 w 25"/>
                <a:gd name="T5" fmla="*/ 9 h 18"/>
                <a:gd name="T6" fmla="*/ 3 w 25"/>
                <a:gd name="T7" fmla="*/ 7 h 18"/>
                <a:gd name="T8" fmla="*/ 20 w 25"/>
                <a:gd name="T9" fmla="*/ 16 h 18"/>
                <a:gd name="T10" fmla="*/ 20 w 25"/>
                <a:gd name="T11" fmla="*/ 18 h 18"/>
                <a:gd name="T12" fmla="*/ 22 w 25"/>
                <a:gd name="T13" fmla="*/ 18 h 18"/>
                <a:gd name="T14" fmla="*/ 25 w 25"/>
                <a:gd name="T15" fmla="*/ 12 h 18"/>
                <a:gd name="T16" fmla="*/ 24 w 25"/>
                <a:gd name="T17" fmla="*/ 11 h 18"/>
                <a:gd name="T18" fmla="*/ 22 w 25"/>
                <a:gd name="T19" fmla="*/ 12 h 18"/>
                <a:gd name="T20" fmla="*/ 5 w 25"/>
                <a:gd name="T21" fmla="*/ 3 h 18"/>
                <a:gd name="T22" fmla="*/ 5 w 25"/>
                <a:gd name="T23" fmla="*/ 1 h 18"/>
                <a:gd name="T24" fmla="*/ 4 w 25"/>
                <a:gd name="T2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18">
                  <a:moveTo>
                    <a:pt x="4" y="0"/>
                  </a:moveTo>
                  <a:lnTo>
                    <a:pt x="0" y="8"/>
                  </a:lnTo>
                  <a:lnTo>
                    <a:pt x="1" y="9"/>
                  </a:lnTo>
                  <a:lnTo>
                    <a:pt x="3" y="7"/>
                  </a:lnTo>
                  <a:lnTo>
                    <a:pt x="20" y="16"/>
                  </a:lnTo>
                  <a:lnTo>
                    <a:pt x="20" y="18"/>
                  </a:lnTo>
                  <a:lnTo>
                    <a:pt x="22" y="18"/>
                  </a:lnTo>
                  <a:lnTo>
                    <a:pt x="25" y="12"/>
                  </a:lnTo>
                  <a:lnTo>
                    <a:pt x="24" y="11"/>
                  </a:lnTo>
                  <a:lnTo>
                    <a:pt x="22" y="12"/>
                  </a:lnTo>
                  <a:lnTo>
                    <a:pt x="5" y="3"/>
                  </a:lnTo>
                  <a:lnTo>
                    <a:pt x="5" y="1"/>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42" name="Freeform 41"/>
            <p:cNvSpPr/>
            <p:nvPr userDrawn="1"/>
          </p:nvSpPr>
          <p:spPr bwMode="auto">
            <a:xfrm>
              <a:off x="7613651" y="4684713"/>
              <a:ext cx="46038" cy="44450"/>
            </a:xfrm>
            <a:custGeom>
              <a:avLst/>
              <a:gdLst>
                <a:gd name="T0" fmla="*/ 24 w 29"/>
                <a:gd name="T1" fmla="*/ 23 h 28"/>
                <a:gd name="T2" fmla="*/ 23 w 29"/>
                <a:gd name="T3" fmla="*/ 22 h 28"/>
                <a:gd name="T4" fmla="*/ 22 w 29"/>
                <a:gd name="T5" fmla="*/ 23 h 28"/>
                <a:gd name="T6" fmla="*/ 9 w 29"/>
                <a:gd name="T7" fmla="*/ 20 h 28"/>
                <a:gd name="T8" fmla="*/ 27 w 29"/>
                <a:gd name="T9" fmla="*/ 13 h 28"/>
                <a:gd name="T10" fmla="*/ 29 w 29"/>
                <a:gd name="T11" fmla="*/ 9 h 28"/>
                <a:gd name="T12" fmla="*/ 28 w 29"/>
                <a:gd name="T13" fmla="*/ 8 h 28"/>
                <a:gd name="T14" fmla="*/ 27 w 29"/>
                <a:gd name="T15" fmla="*/ 9 h 28"/>
                <a:gd name="T16" fmla="*/ 9 w 29"/>
                <a:gd name="T17" fmla="*/ 2 h 28"/>
                <a:gd name="T18" fmla="*/ 9 w 29"/>
                <a:gd name="T19" fmla="*/ 0 h 28"/>
                <a:gd name="T20" fmla="*/ 7 w 29"/>
                <a:gd name="T21" fmla="*/ 0 h 28"/>
                <a:gd name="T22" fmla="*/ 5 w 29"/>
                <a:gd name="T23" fmla="*/ 6 h 28"/>
                <a:gd name="T24" fmla="*/ 7 w 29"/>
                <a:gd name="T25" fmla="*/ 6 h 28"/>
                <a:gd name="T26" fmla="*/ 8 w 29"/>
                <a:gd name="T27" fmla="*/ 6 h 28"/>
                <a:gd name="T28" fmla="*/ 21 w 29"/>
                <a:gd name="T29" fmla="*/ 11 h 28"/>
                <a:gd name="T30" fmla="*/ 1 w 29"/>
                <a:gd name="T31" fmla="*/ 18 h 28"/>
                <a:gd name="T32" fmla="*/ 0 w 29"/>
                <a:gd name="T33" fmla="*/ 22 h 28"/>
                <a:gd name="T34" fmla="*/ 21 w 29"/>
                <a:gd name="T35" fmla="*/ 26 h 28"/>
                <a:gd name="T36" fmla="*/ 22 w 29"/>
                <a:gd name="T37" fmla="*/ 27 h 28"/>
                <a:gd name="T38" fmla="*/ 23 w 29"/>
                <a:gd name="T39" fmla="*/ 28 h 28"/>
                <a:gd name="T40" fmla="*/ 24 w 29"/>
                <a:gd name="T41" fmla="*/ 2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28">
                  <a:moveTo>
                    <a:pt x="24" y="23"/>
                  </a:moveTo>
                  <a:lnTo>
                    <a:pt x="23" y="22"/>
                  </a:lnTo>
                  <a:lnTo>
                    <a:pt x="22" y="23"/>
                  </a:lnTo>
                  <a:lnTo>
                    <a:pt x="9" y="20"/>
                  </a:lnTo>
                  <a:lnTo>
                    <a:pt x="27" y="13"/>
                  </a:lnTo>
                  <a:lnTo>
                    <a:pt x="29" y="9"/>
                  </a:lnTo>
                  <a:lnTo>
                    <a:pt x="28" y="8"/>
                  </a:lnTo>
                  <a:lnTo>
                    <a:pt x="27" y="9"/>
                  </a:lnTo>
                  <a:lnTo>
                    <a:pt x="9" y="2"/>
                  </a:lnTo>
                  <a:lnTo>
                    <a:pt x="9" y="0"/>
                  </a:lnTo>
                  <a:lnTo>
                    <a:pt x="7" y="0"/>
                  </a:lnTo>
                  <a:lnTo>
                    <a:pt x="5" y="6"/>
                  </a:lnTo>
                  <a:lnTo>
                    <a:pt x="7" y="6"/>
                  </a:lnTo>
                  <a:lnTo>
                    <a:pt x="8" y="6"/>
                  </a:lnTo>
                  <a:lnTo>
                    <a:pt x="21" y="11"/>
                  </a:lnTo>
                  <a:lnTo>
                    <a:pt x="1" y="18"/>
                  </a:lnTo>
                  <a:lnTo>
                    <a:pt x="0" y="22"/>
                  </a:lnTo>
                  <a:lnTo>
                    <a:pt x="21" y="26"/>
                  </a:lnTo>
                  <a:lnTo>
                    <a:pt x="22" y="27"/>
                  </a:lnTo>
                  <a:lnTo>
                    <a:pt x="23" y="28"/>
                  </a:lnTo>
                  <a:lnTo>
                    <a:pt x="24" y="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43" name="Freeform 42"/>
            <p:cNvSpPr>
              <a:spLocks noEditPoints="1"/>
            </p:cNvSpPr>
            <p:nvPr userDrawn="1"/>
          </p:nvSpPr>
          <p:spPr bwMode="auto">
            <a:xfrm>
              <a:off x="7677151" y="4889500"/>
              <a:ext cx="39688" cy="39688"/>
            </a:xfrm>
            <a:custGeom>
              <a:avLst/>
              <a:gdLst>
                <a:gd name="T0" fmla="*/ 63 w 63"/>
                <a:gd name="T1" fmla="*/ 30 h 63"/>
                <a:gd name="T2" fmla="*/ 63 w 63"/>
                <a:gd name="T3" fmla="*/ 30 h 63"/>
                <a:gd name="T4" fmla="*/ 56 w 63"/>
                <a:gd name="T5" fmla="*/ 9 h 63"/>
                <a:gd name="T6" fmla="*/ 55 w 63"/>
                <a:gd name="T7" fmla="*/ 8 h 63"/>
                <a:gd name="T8" fmla="*/ 55 w 63"/>
                <a:gd name="T9" fmla="*/ 7 h 63"/>
                <a:gd name="T10" fmla="*/ 55 w 63"/>
                <a:gd name="T11" fmla="*/ 7 h 63"/>
                <a:gd name="T12" fmla="*/ 54 w 63"/>
                <a:gd name="T13" fmla="*/ 7 h 63"/>
                <a:gd name="T14" fmla="*/ 54 w 63"/>
                <a:gd name="T15" fmla="*/ 6 h 63"/>
                <a:gd name="T16" fmla="*/ 32 w 63"/>
                <a:gd name="T17" fmla="*/ 0 h 63"/>
                <a:gd name="T18" fmla="*/ 9 w 63"/>
                <a:gd name="T19" fmla="*/ 14 h 63"/>
                <a:gd name="T20" fmla="*/ 11 w 63"/>
                <a:gd name="T21" fmla="*/ 53 h 63"/>
                <a:gd name="T22" fmla="*/ 11 w 63"/>
                <a:gd name="T23" fmla="*/ 53 h 63"/>
                <a:gd name="T24" fmla="*/ 11 w 63"/>
                <a:gd name="T25" fmla="*/ 53 h 63"/>
                <a:gd name="T26" fmla="*/ 11 w 63"/>
                <a:gd name="T27" fmla="*/ 53 h 63"/>
                <a:gd name="T28" fmla="*/ 11 w 63"/>
                <a:gd name="T29" fmla="*/ 53 h 63"/>
                <a:gd name="T30" fmla="*/ 51 w 63"/>
                <a:gd name="T31" fmla="*/ 53 h 63"/>
                <a:gd name="T32" fmla="*/ 63 w 63"/>
                <a:gd name="T33" fmla="*/ 30 h 63"/>
                <a:gd name="T34" fmla="*/ 43 w 63"/>
                <a:gd name="T35" fmla="*/ 41 h 63"/>
                <a:gd name="T36" fmla="*/ 26 w 63"/>
                <a:gd name="T37" fmla="*/ 50 h 63"/>
                <a:gd name="T38" fmla="*/ 17 w 63"/>
                <a:gd name="T39" fmla="*/ 47 h 63"/>
                <a:gd name="T40" fmla="*/ 16 w 63"/>
                <a:gd name="T41" fmla="*/ 46 h 63"/>
                <a:gd name="T42" fmla="*/ 13 w 63"/>
                <a:gd name="T43" fmla="*/ 38 h 63"/>
                <a:gd name="T44" fmla="*/ 22 w 63"/>
                <a:gd name="T45" fmla="*/ 19 h 63"/>
                <a:gd name="T46" fmla="*/ 48 w 63"/>
                <a:gd name="T47" fmla="*/ 12 h 63"/>
                <a:gd name="T48" fmla="*/ 50 w 63"/>
                <a:gd name="T49" fmla="*/ 12 h 63"/>
                <a:gd name="T50" fmla="*/ 43 w 63"/>
                <a:gd name="T51" fmla="*/ 4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3" h="63">
                  <a:moveTo>
                    <a:pt x="63" y="30"/>
                  </a:moveTo>
                  <a:cubicBezTo>
                    <a:pt x="63" y="30"/>
                    <a:pt x="63" y="30"/>
                    <a:pt x="63" y="30"/>
                  </a:cubicBezTo>
                  <a:cubicBezTo>
                    <a:pt x="63" y="21"/>
                    <a:pt x="62" y="14"/>
                    <a:pt x="56" y="9"/>
                  </a:cubicBezTo>
                  <a:cubicBezTo>
                    <a:pt x="55" y="8"/>
                    <a:pt x="55" y="8"/>
                    <a:pt x="55" y="8"/>
                  </a:cubicBezTo>
                  <a:cubicBezTo>
                    <a:pt x="55" y="7"/>
                    <a:pt x="55" y="7"/>
                    <a:pt x="55" y="7"/>
                  </a:cubicBezTo>
                  <a:cubicBezTo>
                    <a:pt x="55" y="7"/>
                    <a:pt x="55" y="7"/>
                    <a:pt x="55" y="7"/>
                  </a:cubicBezTo>
                  <a:cubicBezTo>
                    <a:pt x="54" y="7"/>
                    <a:pt x="54" y="7"/>
                    <a:pt x="54" y="7"/>
                  </a:cubicBezTo>
                  <a:cubicBezTo>
                    <a:pt x="54" y="6"/>
                    <a:pt x="54" y="6"/>
                    <a:pt x="54" y="6"/>
                  </a:cubicBezTo>
                  <a:cubicBezTo>
                    <a:pt x="48" y="1"/>
                    <a:pt x="40" y="0"/>
                    <a:pt x="32" y="0"/>
                  </a:cubicBezTo>
                  <a:cubicBezTo>
                    <a:pt x="23" y="1"/>
                    <a:pt x="15" y="6"/>
                    <a:pt x="9" y="14"/>
                  </a:cubicBezTo>
                  <a:cubicBezTo>
                    <a:pt x="0" y="26"/>
                    <a:pt x="0" y="41"/>
                    <a:pt x="11" y="53"/>
                  </a:cubicBezTo>
                  <a:cubicBezTo>
                    <a:pt x="11" y="53"/>
                    <a:pt x="11" y="53"/>
                    <a:pt x="11" y="53"/>
                  </a:cubicBezTo>
                  <a:cubicBezTo>
                    <a:pt x="11" y="53"/>
                    <a:pt x="11" y="53"/>
                    <a:pt x="11" y="53"/>
                  </a:cubicBezTo>
                  <a:cubicBezTo>
                    <a:pt x="11" y="53"/>
                    <a:pt x="11" y="53"/>
                    <a:pt x="11" y="53"/>
                  </a:cubicBezTo>
                  <a:cubicBezTo>
                    <a:pt x="11" y="53"/>
                    <a:pt x="11" y="53"/>
                    <a:pt x="11" y="53"/>
                  </a:cubicBezTo>
                  <a:cubicBezTo>
                    <a:pt x="24" y="63"/>
                    <a:pt x="39" y="62"/>
                    <a:pt x="51" y="53"/>
                  </a:cubicBezTo>
                  <a:cubicBezTo>
                    <a:pt x="58" y="47"/>
                    <a:pt x="62" y="38"/>
                    <a:pt x="63" y="30"/>
                  </a:cubicBezTo>
                  <a:moveTo>
                    <a:pt x="43" y="41"/>
                  </a:moveTo>
                  <a:cubicBezTo>
                    <a:pt x="42" y="43"/>
                    <a:pt x="34" y="50"/>
                    <a:pt x="26" y="50"/>
                  </a:cubicBezTo>
                  <a:cubicBezTo>
                    <a:pt x="23" y="50"/>
                    <a:pt x="20" y="49"/>
                    <a:pt x="17" y="47"/>
                  </a:cubicBezTo>
                  <a:cubicBezTo>
                    <a:pt x="16" y="46"/>
                    <a:pt x="16" y="46"/>
                    <a:pt x="16" y="46"/>
                  </a:cubicBezTo>
                  <a:cubicBezTo>
                    <a:pt x="14" y="44"/>
                    <a:pt x="13" y="41"/>
                    <a:pt x="13" y="38"/>
                  </a:cubicBezTo>
                  <a:cubicBezTo>
                    <a:pt x="12" y="32"/>
                    <a:pt x="18" y="23"/>
                    <a:pt x="22" y="19"/>
                  </a:cubicBezTo>
                  <a:cubicBezTo>
                    <a:pt x="26" y="16"/>
                    <a:pt x="38" y="3"/>
                    <a:pt x="48" y="12"/>
                  </a:cubicBezTo>
                  <a:cubicBezTo>
                    <a:pt x="50" y="12"/>
                    <a:pt x="50" y="12"/>
                    <a:pt x="50" y="12"/>
                  </a:cubicBezTo>
                  <a:cubicBezTo>
                    <a:pt x="59" y="22"/>
                    <a:pt x="46" y="38"/>
                    <a:pt x="43" y="4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44" name="Freeform 43"/>
            <p:cNvSpPr/>
            <p:nvPr userDrawn="1"/>
          </p:nvSpPr>
          <p:spPr bwMode="auto">
            <a:xfrm>
              <a:off x="7762876" y="4924425"/>
              <a:ext cx="20638" cy="38100"/>
            </a:xfrm>
            <a:custGeom>
              <a:avLst/>
              <a:gdLst>
                <a:gd name="T0" fmla="*/ 0 w 13"/>
                <a:gd name="T1" fmla="*/ 23 h 24"/>
                <a:gd name="T2" fmla="*/ 8 w 13"/>
                <a:gd name="T3" fmla="*/ 24 h 24"/>
                <a:gd name="T4" fmla="*/ 8 w 13"/>
                <a:gd name="T5" fmla="*/ 24 h 24"/>
                <a:gd name="T6" fmla="*/ 7 w 13"/>
                <a:gd name="T7" fmla="*/ 22 h 24"/>
                <a:gd name="T8" fmla="*/ 11 w 13"/>
                <a:gd name="T9" fmla="*/ 3 h 24"/>
                <a:gd name="T10" fmla="*/ 12 w 13"/>
                <a:gd name="T11" fmla="*/ 3 h 24"/>
                <a:gd name="T12" fmla="*/ 13 w 13"/>
                <a:gd name="T13" fmla="*/ 1 h 24"/>
                <a:gd name="T14" fmla="*/ 5 w 13"/>
                <a:gd name="T15" fmla="*/ 0 h 24"/>
                <a:gd name="T16" fmla="*/ 5 w 13"/>
                <a:gd name="T17" fmla="*/ 1 h 24"/>
                <a:gd name="T18" fmla="*/ 6 w 13"/>
                <a:gd name="T19" fmla="*/ 2 h 24"/>
                <a:gd name="T20" fmla="*/ 3 w 13"/>
                <a:gd name="T21" fmla="*/ 21 h 24"/>
                <a:gd name="T22" fmla="*/ 1 w 13"/>
                <a:gd name="T23" fmla="*/ 22 h 24"/>
                <a:gd name="T24" fmla="*/ 0 w 13"/>
                <a:gd name="T25"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24">
                  <a:moveTo>
                    <a:pt x="0" y="23"/>
                  </a:moveTo>
                  <a:lnTo>
                    <a:pt x="8" y="24"/>
                  </a:lnTo>
                  <a:lnTo>
                    <a:pt x="8" y="24"/>
                  </a:lnTo>
                  <a:lnTo>
                    <a:pt x="7" y="22"/>
                  </a:lnTo>
                  <a:lnTo>
                    <a:pt x="11" y="3"/>
                  </a:lnTo>
                  <a:lnTo>
                    <a:pt x="12" y="3"/>
                  </a:lnTo>
                  <a:lnTo>
                    <a:pt x="13" y="1"/>
                  </a:lnTo>
                  <a:lnTo>
                    <a:pt x="5" y="0"/>
                  </a:lnTo>
                  <a:lnTo>
                    <a:pt x="5" y="1"/>
                  </a:lnTo>
                  <a:lnTo>
                    <a:pt x="6" y="2"/>
                  </a:lnTo>
                  <a:lnTo>
                    <a:pt x="3" y="21"/>
                  </a:lnTo>
                  <a:lnTo>
                    <a:pt x="1" y="22"/>
                  </a:lnTo>
                  <a:lnTo>
                    <a:pt x="0" y="2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45" name="Freeform 44"/>
            <p:cNvSpPr/>
            <p:nvPr userDrawn="1"/>
          </p:nvSpPr>
          <p:spPr bwMode="auto">
            <a:xfrm>
              <a:off x="7824788" y="4922838"/>
              <a:ext cx="42863" cy="42863"/>
            </a:xfrm>
            <a:custGeom>
              <a:avLst/>
              <a:gdLst>
                <a:gd name="T0" fmla="*/ 59 w 66"/>
                <a:gd name="T1" fmla="*/ 37 h 66"/>
                <a:gd name="T2" fmla="*/ 62 w 66"/>
                <a:gd name="T3" fmla="*/ 37 h 66"/>
                <a:gd name="T4" fmla="*/ 66 w 66"/>
                <a:gd name="T5" fmla="*/ 50 h 66"/>
                <a:gd name="T6" fmla="*/ 46 w 66"/>
                <a:gd name="T7" fmla="*/ 62 h 66"/>
                <a:gd name="T8" fmla="*/ 8 w 66"/>
                <a:gd name="T9" fmla="*/ 40 h 66"/>
                <a:gd name="T10" fmla="*/ 33 w 66"/>
                <a:gd name="T11" fmla="*/ 2 h 66"/>
                <a:gd name="T12" fmla="*/ 48 w 66"/>
                <a:gd name="T13" fmla="*/ 0 h 66"/>
                <a:gd name="T14" fmla="*/ 52 w 66"/>
                <a:gd name="T15" fmla="*/ 12 h 66"/>
                <a:gd name="T16" fmla="*/ 49 w 66"/>
                <a:gd name="T17" fmla="*/ 14 h 66"/>
                <a:gd name="T18" fmla="*/ 32 w 66"/>
                <a:gd name="T19" fmla="*/ 9 h 66"/>
                <a:gd name="T20" fmla="*/ 19 w 66"/>
                <a:gd name="T21" fmla="*/ 32 h 66"/>
                <a:gd name="T22" fmla="*/ 48 w 66"/>
                <a:gd name="T23" fmla="*/ 25 h 66"/>
                <a:gd name="T24" fmla="*/ 50 w 66"/>
                <a:gd name="T25" fmla="*/ 20 h 66"/>
                <a:gd name="T26" fmla="*/ 53 w 66"/>
                <a:gd name="T27" fmla="*/ 19 h 66"/>
                <a:gd name="T28" fmla="*/ 57 w 66"/>
                <a:gd name="T29" fmla="*/ 32 h 66"/>
                <a:gd name="T30" fmla="*/ 54 w 66"/>
                <a:gd name="T31" fmla="*/ 33 h 66"/>
                <a:gd name="T32" fmla="*/ 51 w 66"/>
                <a:gd name="T33" fmla="*/ 31 h 66"/>
                <a:gd name="T34" fmla="*/ 22 w 66"/>
                <a:gd name="T35" fmla="*/ 38 h 66"/>
                <a:gd name="T36" fmla="*/ 45 w 66"/>
                <a:gd name="T37" fmla="*/ 55 h 66"/>
                <a:gd name="T38" fmla="*/ 59 w 66"/>
                <a:gd name="T39" fmla="*/ 3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66">
                  <a:moveTo>
                    <a:pt x="59" y="37"/>
                  </a:moveTo>
                  <a:cubicBezTo>
                    <a:pt x="62" y="37"/>
                    <a:pt x="62" y="37"/>
                    <a:pt x="62" y="37"/>
                  </a:cubicBezTo>
                  <a:cubicBezTo>
                    <a:pt x="66" y="50"/>
                    <a:pt x="66" y="50"/>
                    <a:pt x="66" y="50"/>
                  </a:cubicBezTo>
                  <a:cubicBezTo>
                    <a:pt x="60" y="57"/>
                    <a:pt x="55" y="60"/>
                    <a:pt x="46" y="62"/>
                  </a:cubicBezTo>
                  <a:cubicBezTo>
                    <a:pt x="29" y="66"/>
                    <a:pt x="13" y="62"/>
                    <a:pt x="8" y="40"/>
                  </a:cubicBezTo>
                  <a:cubicBezTo>
                    <a:pt x="0" y="16"/>
                    <a:pt x="16" y="7"/>
                    <a:pt x="33" y="2"/>
                  </a:cubicBezTo>
                  <a:cubicBezTo>
                    <a:pt x="39" y="0"/>
                    <a:pt x="43" y="0"/>
                    <a:pt x="48" y="0"/>
                  </a:cubicBezTo>
                  <a:cubicBezTo>
                    <a:pt x="52" y="12"/>
                    <a:pt x="52" y="12"/>
                    <a:pt x="52" y="12"/>
                  </a:cubicBezTo>
                  <a:cubicBezTo>
                    <a:pt x="49" y="14"/>
                    <a:pt x="49" y="14"/>
                    <a:pt x="49" y="14"/>
                  </a:cubicBezTo>
                  <a:cubicBezTo>
                    <a:pt x="45" y="9"/>
                    <a:pt x="38" y="7"/>
                    <a:pt x="32" y="9"/>
                  </a:cubicBezTo>
                  <a:cubicBezTo>
                    <a:pt x="22" y="11"/>
                    <a:pt x="16" y="22"/>
                    <a:pt x="19" y="32"/>
                  </a:cubicBezTo>
                  <a:cubicBezTo>
                    <a:pt x="48" y="25"/>
                    <a:pt x="48" y="25"/>
                    <a:pt x="48" y="25"/>
                  </a:cubicBezTo>
                  <a:cubicBezTo>
                    <a:pt x="50" y="20"/>
                    <a:pt x="50" y="20"/>
                    <a:pt x="50" y="20"/>
                  </a:cubicBezTo>
                  <a:cubicBezTo>
                    <a:pt x="53" y="19"/>
                    <a:pt x="53" y="19"/>
                    <a:pt x="53" y="19"/>
                  </a:cubicBezTo>
                  <a:cubicBezTo>
                    <a:pt x="57" y="32"/>
                    <a:pt x="57" y="32"/>
                    <a:pt x="57" y="32"/>
                  </a:cubicBezTo>
                  <a:cubicBezTo>
                    <a:pt x="54" y="33"/>
                    <a:pt x="54" y="33"/>
                    <a:pt x="54" y="33"/>
                  </a:cubicBezTo>
                  <a:cubicBezTo>
                    <a:pt x="51" y="31"/>
                    <a:pt x="51" y="31"/>
                    <a:pt x="51" y="31"/>
                  </a:cubicBezTo>
                  <a:cubicBezTo>
                    <a:pt x="22" y="38"/>
                    <a:pt x="22" y="38"/>
                    <a:pt x="22" y="38"/>
                  </a:cubicBezTo>
                  <a:cubicBezTo>
                    <a:pt x="23" y="49"/>
                    <a:pt x="34" y="57"/>
                    <a:pt x="45" y="55"/>
                  </a:cubicBezTo>
                  <a:cubicBezTo>
                    <a:pt x="52" y="53"/>
                    <a:pt x="60" y="46"/>
                    <a:pt x="59" y="37"/>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46" name="Freeform 45"/>
            <p:cNvSpPr/>
            <p:nvPr userDrawn="1"/>
          </p:nvSpPr>
          <p:spPr bwMode="auto">
            <a:xfrm>
              <a:off x="7642226" y="4854575"/>
              <a:ext cx="50800" cy="49213"/>
            </a:xfrm>
            <a:custGeom>
              <a:avLst/>
              <a:gdLst>
                <a:gd name="T0" fmla="*/ 29 w 32"/>
                <a:gd name="T1" fmla="*/ 11 h 31"/>
                <a:gd name="T2" fmla="*/ 28 w 32"/>
                <a:gd name="T3" fmla="*/ 12 h 31"/>
                <a:gd name="T4" fmla="*/ 28 w 32"/>
                <a:gd name="T5" fmla="*/ 13 h 31"/>
                <a:gd name="T6" fmla="*/ 18 w 32"/>
                <a:gd name="T7" fmla="*/ 23 h 31"/>
                <a:gd name="T8" fmla="*/ 22 w 32"/>
                <a:gd name="T9" fmla="*/ 3 h 31"/>
                <a:gd name="T10" fmla="*/ 19 w 32"/>
                <a:gd name="T11" fmla="*/ 0 h 31"/>
                <a:gd name="T12" fmla="*/ 19 w 32"/>
                <a:gd name="T13" fmla="*/ 1 h 31"/>
                <a:gd name="T14" fmla="*/ 18 w 32"/>
                <a:gd name="T15" fmla="*/ 2 h 31"/>
                <a:gd name="T16" fmla="*/ 3 w 32"/>
                <a:gd name="T17" fmla="*/ 13 h 31"/>
                <a:gd name="T18" fmla="*/ 1 w 32"/>
                <a:gd name="T19" fmla="*/ 12 h 31"/>
                <a:gd name="T20" fmla="*/ 0 w 32"/>
                <a:gd name="T21" fmla="*/ 13 h 31"/>
                <a:gd name="T22" fmla="*/ 4 w 32"/>
                <a:gd name="T23" fmla="*/ 18 h 31"/>
                <a:gd name="T24" fmla="*/ 5 w 32"/>
                <a:gd name="T25" fmla="*/ 17 h 31"/>
                <a:gd name="T26" fmla="*/ 5 w 32"/>
                <a:gd name="T27" fmla="*/ 15 h 31"/>
                <a:gd name="T28" fmla="*/ 17 w 32"/>
                <a:gd name="T29" fmla="*/ 8 h 31"/>
                <a:gd name="T30" fmla="*/ 12 w 32"/>
                <a:gd name="T31" fmla="*/ 28 h 31"/>
                <a:gd name="T32" fmla="*/ 14 w 32"/>
                <a:gd name="T33" fmla="*/ 31 h 31"/>
                <a:gd name="T34" fmla="*/ 30 w 32"/>
                <a:gd name="T35" fmla="*/ 16 h 31"/>
                <a:gd name="T36" fmla="*/ 31 w 32"/>
                <a:gd name="T37" fmla="*/ 15 h 31"/>
                <a:gd name="T38" fmla="*/ 32 w 32"/>
                <a:gd name="T39" fmla="*/ 15 h 31"/>
                <a:gd name="T40" fmla="*/ 29 w 32"/>
                <a:gd name="T41" fmla="*/ 1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31">
                  <a:moveTo>
                    <a:pt x="29" y="11"/>
                  </a:moveTo>
                  <a:lnTo>
                    <a:pt x="28" y="12"/>
                  </a:lnTo>
                  <a:lnTo>
                    <a:pt x="28" y="13"/>
                  </a:lnTo>
                  <a:lnTo>
                    <a:pt x="18" y="23"/>
                  </a:lnTo>
                  <a:lnTo>
                    <a:pt x="22" y="3"/>
                  </a:lnTo>
                  <a:lnTo>
                    <a:pt x="19" y="0"/>
                  </a:lnTo>
                  <a:lnTo>
                    <a:pt x="19" y="1"/>
                  </a:lnTo>
                  <a:lnTo>
                    <a:pt x="18" y="2"/>
                  </a:lnTo>
                  <a:lnTo>
                    <a:pt x="3" y="13"/>
                  </a:lnTo>
                  <a:lnTo>
                    <a:pt x="1" y="12"/>
                  </a:lnTo>
                  <a:lnTo>
                    <a:pt x="0" y="13"/>
                  </a:lnTo>
                  <a:lnTo>
                    <a:pt x="4" y="18"/>
                  </a:lnTo>
                  <a:lnTo>
                    <a:pt x="5" y="17"/>
                  </a:lnTo>
                  <a:lnTo>
                    <a:pt x="5" y="15"/>
                  </a:lnTo>
                  <a:lnTo>
                    <a:pt x="17" y="8"/>
                  </a:lnTo>
                  <a:lnTo>
                    <a:pt x="12" y="28"/>
                  </a:lnTo>
                  <a:lnTo>
                    <a:pt x="14" y="31"/>
                  </a:lnTo>
                  <a:lnTo>
                    <a:pt x="30" y="16"/>
                  </a:lnTo>
                  <a:lnTo>
                    <a:pt x="31" y="15"/>
                  </a:lnTo>
                  <a:lnTo>
                    <a:pt x="32" y="15"/>
                  </a:lnTo>
                  <a:lnTo>
                    <a:pt x="29"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47" name="Freeform 46"/>
            <p:cNvSpPr/>
            <p:nvPr userDrawn="1"/>
          </p:nvSpPr>
          <p:spPr bwMode="auto">
            <a:xfrm>
              <a:off x="7786688" y="4927600"/>
              <a:ext cx="36513" cy="38100"/>
            </a:xfrm>
            <a:custGeom>
              <a:avLst/>
              <a:gdLst>
                <a:gd name="T0" fmla="*/ 17 w 23"/>
                <a:gd name="T1" fmla="*/ 1 h 24"/>
                <a:gd name="T2" fmla="*/ 17 w 23"/>
                <a:gd name="T3" fmla="*/ 2 h 24"/>
                <a:gd name="T4" fmla="*/ 18 w 23"/>
                <a:gd name="T5" fmla="*/ 3 h 24"/>
                <a:gd name="T6" fmla="*/ 19 w 23"/>
                <a:gd name="T7" fmla="*/ 17 h 24"/>
                <a:gd name="T8" fmla="*/ 6 w 23"/>
                <a:gd name="T9" fmla="*/ 0 h 24"/>
                <a:gd name="T10" fmla="*/ 2 w 23"/>
                <a:gd name="T11" fmla="*/ 0 h 24"/>
                <a:gd name="T12" fmla="*/ 2 w 23"/>
                <a:gd name="T13" fmla="*/ 1 h 24"/>
                <a:gd name="T14" fmla="*/ 3 w 23"/>
                <a:gd name="T15" fmla="*/ 2 h 24"/>
                <a:gd name="T16" fmla="*/ 1 w 23"/>
                <a:gd name="T17" fmla="*/ 22 h 24"/>
                <a:gd name="T18" fmla="*/ 0 w 23"/>
                <a:gd name="T19" fmla="*/ 22 h 24"/>
                <a:gd name="T20" fmla="*/ 0 w 23"/>
                <a:gd name="T21" fmla="*/ 24 h 24"/>
                <a:gd name="T22" fmla="*/ 6 w 23"/>
                <a:gd name="T23" fmla="*/ 24 h 24"/>
                <a:gd name="T24" fmla="*/ 6 w 23"/>
                <a:gd name="T25" fmla="*/ 22 h 24"/>
                <a:gd name="T26" fmla="*/ 5 w 23"/>
                <a:gd name="T27" fmla="*/ 21 h 24"/>
                <a:gd name="T28" fmla="*/ 6 w 23"/>
                <a:gd name="T29" fmla="*/ 8 h 24"/>
                <a:gd name="T30" fmla="*/ 20 w 23"/>
                <a:gd name="T31" fmla="*/ 24 h 24"/>
                <a:gd name="T32" fmla="*/ 23 w 23"/>
                <a:gd name="T33" fmla="*/ 24 h 24"/>
                <a:gd name="T34" fmla="*/ 21 w 23"/>
                <a:gd name="T35" fmla="*/ 3 h 24"/>
                <a:gd name="T36" fmla="*/ 22 w 23"/>
                <a:gd name="T37" fmla="*/ 2 h 24"/>
                <a:gd name="T38" fmla="*/ 22 w 23"/>
                <a:gd name="T39" fmla="*/ 1 h 24"/>
                <a:gd name="T40" fmla="*/ 17 w 23"/>
                <a:gd name="T41"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 h="24">
                  <a:moveTo>
                    <a:pt x="17" y="1"/>
                  </a:moveTo>
                  <a:lnTo>
                    <a:pt x="17" y="2"/>
                  </a:lnTo>
                  <a:lnTo>
                    <a:pt x="18" y="3"/>
                  </a:lnTo>
                  <a:lnTo>
                    <a:pt x="19" y="17"/>
                  </a:lnTo>
                  <a:lnTo>
                    <a:pt x="6" y="0"/>
                  </a:lnTo>
                  <a:lnTo>
                    <a:pt x="2" y="0"/>
                  </a:lnTo>
                  <a:lnTo>
                    <a:pt x="2" y="1"/>
                  </a:lnTo>
                  <a:lnTo>
                    <a:pt x="3" y="2"/>
                  </a:lnTo>
                  <a:lnTo>
                    <a:pt x="1" y="22"/>
                  </a:lnTo>
                  <a:lnTo>
                    <a:pt x="0" y="22"/>
                  </a:lnTo>
                  <a:lnTo>
                    <a:pt x="0" y="24"/>
                  </a:lnTo>
                  <a:lnTo>
                    <a:pt x="6" y="24"/>
                  </a:lnTo>
                  <a:lnTo>
                    <a:pt x="6" y="22"/>
                  </a:lnTo>
                  <a:lnTo>
                    <a:pt x="5" y="21"/>
                  </a:lnTo>
                  <a:lnTo>
                    <a:pt x="6" y="8"/>
                  </a:lnTo>
                  <a:lnTo>
                    <a:pt x="20" y="24"/>
                  </a:lnTo>
                  <a:lnTo>
                    <a:pt x="23" y="24"/>
                  </a:lnTo>
                  <a:lnTo>
                    <a:pt x="21" y="3"/>
                  </a:lnTo>
                  <a:lnTo>
                    <a:pt x="22" y="2"/>
                  </a:lnTo>
                  <a:lnTo>
                    <a:pt x="22" y="1"/>
                  </a:lnTo>
                  <a:lnTo>
                    <a:pt x="17"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48" name="Freeform 47"/>
            <p:cNvSpPr/>
            <p:nvPr userDrawn="1"/>
          </p:nvSpPr>
          <p:spPr bwMode="auto">
            <a:xfrm>
              <a:off x="7705726" y="4906963"/>
              <a:ext cx="52388" cy="50800"/>
            </a:xfrm>
            <a:custGeom>
              <a:avLst/>
              <a:gdLst>
                <a:gd name="T0" fmla="*/ 0 w 33"/>
                <a:gd name="T1" fmla="*/ 19 h 32"/>
                <a:gd name="T2" fmla="*/ 1 w 33"/>
                <a:gd name="T3" fmla="*/ 17 h 32"/>
                <a:gd name="T4" fmla="*/ 3 w 33"/>
                <a:gd name="T5" fmla="*/ 17 h 32"/>
                <a:gd name="T6" fmla="*/ 15 w 33"/>
                <a:gd name="T7" fmla="*/ 3 h 32"/>
                <a:gd name="T8" fmla="*/ 15 w 33"/>
                <a:gd name="T9" fmla="*/ 1 h 32"/>
                <a:gd name="T10" fmla="*/ 16 w 33"/>
                <a:gd name="T11" fmla="*/ 0 h 32"/>
                <a:gd name="T12" fmla="*/ 20 w 33"/>
                <a:gd name="T13" fmla="*/ 2 h 32"/>
                <a:gd name="T14" fmla="*/ 19 w 33"/>
                <a:gd name="T15" fmla="*/ 17 h 32"/>
                <a:gd name="T16" fmla="*/ 27 w 33"/>
                <a:gd name="T17" fmla="*/ 7 h 32"/>
                <a:gd name="T18" fmla="*/ 27 w 33"/>
                <a:gd name="T19" fmla="*/ 6 h 32"/>
                <a:gd name="T20" fmla="*/ 28 w 33"/>
                <a:gd name="T21" fmla="*/ 6 h 32"/>
                <a:gd name="T22" fmla="*/ 33 w 33"/>
                <a:gd name="T23" fmla="*/ 8 h 32"/>
                <a:gd name="T24" fmla="*/ 33 w 33"/>
                <a:gd name="T25" fmla="*/ 9 h 32"/>
                <a:gd name="T26" fmla="*/ 32 w 33"/>
                <a:gd name="T27" fmla="*/ 10 h 32"/>
                <a:gd name="T28" fmla="*/ 30 w 33"/>
                <a:gd name="T29" fmla="*/ 30 h 32"/>
                <a:gd name="T30" fmla="*/ 31 w 33"/>
                <a:gd name="T31" fmla="*/ 31 h 32"/>
                <a:gd name="T32" fmla="*/ 31 w 33"/>
                <a:gd name="T33" fmla="*/ 32 h 32"/>
                <a:gd name="T34" fmla="*/ 24 w 33"/>
                <a:gd name="T35" fmla="*/ 29 h 32"/>
                <a:gd name="T36" fmla="*/ 24 w 33"/>
                <a:gd name="T37" fmla="*/ 28 h 32"/>
                <a:gd name="T38" fmla="*/ 25 w 33"/>
                <a:gd name="T39" fmla="*/ 28 h 32"/>
                <a:gd name="T40" fmla="*/ 27 w 33"/>
                <a:gd name="T41" fmla="*/ 12 h 32"/>
                <a:gd name="T42" fmla="*/ 15 w 33"/>
                <a:gd name="T43" fmla="*/ 27 h 32"/>
                <a:gd name="T44" fmla="*/ 13 w 33"/>
                <a:gd name="T45" fmla="*/ 26 h 32"/>
                <a:gd name="T46" fmla="*/ 15 w 33"/>
                <a:gd name="T47" fmla="*/ 8 h 32"/>
                <a:gd name="T48" fmla="*/ 5 w 33"/>
                <a:gd name="T49" fmla="*/ 19 h 32"/>
                <a:gd name="T50" fmla="*/ 6 w 33"/>
                <a:gd name="T51" fmla="*/ 21 h 32"/>
                <a:gd name="T52" fmla="*/ 5 w 33"/>
                <a:gd name="T53" fmla="*/ 22 h 32"/>
                <a:gd name="T54" fmla="*/ 0 w 33"/>
                <a:gd name="T55" fmla="*/ 1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3" h="32">
                  <a:moveTo>
                    <a:pt x="0" y="19"/>
                  </a:moveTo>
                  <a:lnTo>
                    <a:pt x="1" y="17"/>
                  </a:lnTo>
                  <a:lnTo>
                    <a:pt x="3" y="17"/>
                  </a:lnTo>
                  <a:lnTo>
                    <a:pt x="15" y="3"/>
                  </a:lnTo>
                  <a:lnTo>
                    <a:pt x="15" y="1"/>
                  </a:lnTo>
                  <a:lnTo>
                    <a:pt x="16" y="0"/>
                  </a:lnTo>
                  <a:lnTo>
                    <a:pt x="20" y="2"/>
                  </a:lnTo>
                  <a:lnTo>
                    <a:pt x="19" y="17"/>
                  </a:lnTo>
                  <a:lnTo>
                    <a:pt x="27" y="7"/>
                  </a:lnTo>
                  <a:lnTo>
                    <a:pt x="27" y="6"/>
                  </a:lnTo>
                  <a:lnTo>
                    <a:pt x="28" y="6"/>
                  </a:lnTo>
                  <a:lnTo>
                    <a:pt x="33" y="8"/>
                  </a:lnTo>
                  <a:lnTo>
                    <a:pt x="33" y="9"/>
                  </a:lnTo>
                  <a:lnTo>
                    <a:pt x="32" y="10"/>
                  </a:lnTo>
                  <a:lnTo>
                    <a:pt x="30" y="30"/>
                  </a:lnTo>
                  <a:lnTo>
                    <a:pt x="31" y="31"/>
                  </a:lnTo>
                  <a:lnTo>
                    <a:pt x="31" y="32"/>
                  </a:lnTo>
                  <a:lnTo>
                    <a:pt x="24" y="29"/>
                  </a:lnTo>
                  <a:lnTo>
                    <a:pt x="24" y="28"/>
                  </a:lnTo>
                  <a:lnTo>
                    <a:pt x="25" y="28"/>
                  </a:lnTo>
                  <a:lnTo>
                    <a:pt x="27" y="12"/>
                  </a:lnTo>
                  <a:lnTo>
                    <a:pt x="15" y="27"/>
                  </a:lnTo>
                  <a:lnTo>
                    <a:pt x="13" y="26"/>
                  </a:lnTo>
                  <a:lnTo>
                    <a:pt x="15" y="8"/>
                  </a:lnTo>
                  <a:lnTo>
                    <a:pt x="5" y="19"/>
                  </a:lnTo>
                  <a:lnTo>
                    <a:pt x="6" y="21"/>
                  </a:lnTo>
                  <a:lnTo>
                    <a:pt x="5" y="22"/>
                  </a:lnTo>
                  <a:lnTo>
                    <a:pt x="0" y="1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49" name="Freeform 48"/>
            <p:cNvSpPr/>
            <p:nvPr userDrawn="1"/>
          </p:nvSpPr>
          <p:spPr bwMode="auto">
            <a:xfrm>
              <a:off x="7908926" y="4879975"/>
              <a:ext cx="46038" cy="46038"/>
            </a:xfrm>
            <a:custGeom>
              <a:avLst/>
              <a:gdLst>
                <a:gd name="T0" fmla="*/ 62 w 73"/>
                <a:gd name="T1" fmla="*/ 26 h 72"/>
                <a:gd name="T2" fmla="*/ 64 w 73"/>
                <a:gd name="T3" fmla="*/ 25 h 72"/>
                <a:gd name="T4" fmla="*/ 73 w 73"/>
                <a:gd name="T5" fmla="*/ 35 h 72"/>
                <a:gd name="T6" fmla="*/ 62 w 73"/>
                <a:gd name="T7" fmla="*/ 55 h 72"/>
                <a:gd name="T8" fmla="*/ 17 w 73"/>
                <a:gd name="T9" fmla="*/ 55 h 72"/>
                <a:gd name="T10" fmla="*/ 22 w 73"/>
                <a:gd name="T11" fmla="*/ 9 h 72"/>
                <a:gd name="T12" fmla="*/ 34 w 73"/>
                <a:gd name="T13" fmla="*/ 0 h 72"/>
                <a:gd name="T14" fmla="*/ 43 w 73"/>
                <a:gd name="T15" fmla="*/ 9 h 72"/>
                <a:gd name="T16" fmla="*/ 42 w 73"/>
                <a:gd name="T17" fmla="*/ 12 h 72"/>
                <a:gd name="T18" fmla="*/ 24 w 73"/>
                <a:gd name="T19" fmla="*/ 16 h 72"/>
                <a:gd name="T20" fmla="*/ 24 w 73"/>
                <a:gd name="T21" fmla="*/ 41 h 72"/>
                <a:gd name="T22" fmla="*/ 47 w 73"/>
                <a:gd name="T23" fmla="*/ 22 h 72"/>
                <a:gd name="T24" fmla="*/ 46 w 73"/>
                <a:gd name="T25" fmla="*/ 17 h 72"/>
                <a:gd name="T26" fmla="*/ 48 w 73"/>
                <a:gd name="T27" fmla="*/ 14 h 72"/>
                <a:gd name="T28" fmla="*/ 57 w 73"/>
                <a:gd name="T29" fmla="*/ 24 h 72"/>
                <a:gd name="T30" fmla="*/ 55 w 73"/>
                <a:gd name="T31" fmla="*/ 26 h 72"/>
                <a:gd name="T32" fmla="*/ 52 w 73"/>
                <a:gd name="T33" fmla="*/ 26 h 72"/>
                <a:gd name="T34" fmla="*/ 29 w 73"/>
                <a:gd name="T35" fmla="*/ 46 h 72"/>
                <a:gd name="T36" fmla="*/ 57 w 73"/>
                <a:gd name="T37" fmla="*/ 50 h 72"/>
                <a:gd name="T38" fmla="*/ 62 w 73"/>
                <a:gd name="T39" fmla="*/ 2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3" h="72">
                  <a:moveTo>
                    <a:pt x="62" y="26"/>
                  </a:moveTo>
                  <a:cubicBezTo>
                    <a:pt x="64" y="25"/>
                    <a:pt x="64" y="25"/>
                    <a:pt x="64" y="25"/>
                  </a:cubicBezTo>
                  <a:cubicBezTo>
                    <a:pt x="73" y="35"/>
                    <a:pt x="73" y="35"/>
                    <a:pt x="73" y="35"/>
                  </a:cubicBezTo>
                  <a:cubicBezTo>
                    <a:pt x="72" y="44"/>
                    <a:pt x="69" y="49"/>
                    <a:pt x="62" y="55"/>
                  </a:cubicBezTo>
                  <a:cubicBezTo>
                    <a:pt x="48" y="68"/>
                    <a:pt x="32" y="72"/>
                    <a:pt x="17" y="55"/>
                  </a:cubicBezTo>
                  <a:cubicBezTo>
                    <a:pt x="0" y="37"/>
                    <a:pt x="8" y="22"/>
                    <a:pt x="22" y="9"/>
                  </a:cubicBezTo>
                  <a:cubicBezTo>
                    <a:pt x="26" y="5"/>
                    <a:pt x="29" y="3"/>
                    <a:pt x="34" y="0"/>
                  </a:cubicBezTo>
                  <a:cubicBezTo>
                    <a:pt x="43" y="9"/>
                    <a:pt x="43" y="9"/>
                    <a:pt x="43" y="9"/>
                  </a:cubicBezTo>
                  <a:cubicBezTo>
                    <a:pt x="42" y="12"/>
                    <a:pt x="42" y="12"/>
                    <a:pt x="42" y="12"/>
                  </a:cubicBezTo>
                  <a:cubicBezTo>
                    <a:pt x="35" y="10"/>
                    <a:pt x="29" y="11"/>
                    <a:pt x="24" y="16"/>
                  </a:cubicBezTo>
                  <a:cubicBezTo>
                    <a:pt x="16" y="22"/>
                    <a:pt x="17" y="35"/>
                    <a:pt x="24" y="41"/>
                  </a:cubicBezTo>
                  <a:cubicBezTo>
                    <a:pt x="47" y="22"/>
                    <a:pt x="47" y="22"/>
                    <a:pt x="47" y="22"/>
                  </a:cubicBezTo>
                  <a:cubicBezTo>
                    <a:pt x="46" y="17"/>
                    <a:pt x="46" y="17"/>
                    <a:pt x="46" y="17"/>
                  </a:cubicBezTo>
                  <a:cubicBezTo>
                    <a:pt x="48" y="14"/>
                    <a:pt x="48" y="14"/>
                    <a:pt x="48" y="14"/>
                  </a:cubicBezTo>
                  <a:cubicBezTo>
                    <a:pt x="57" y="24"/>
                    <a:pt x="57" y="24"/>
                    <a:pt x="57" y="24"/>
                  </a:cubicBezTo>
                  <a:cubicBezTo>
                    <a:pt x="55" y="26"/>
                    <a:pt x="55" y="26"/>
                    <a:pt x="55" y="26"/>
                  </a:cubicBezTo>
                  <a:cubicBezTo>
                    <a:pt x="52" y="26"/>
                    <a:pt x="52" y="26"/>
                    <a:pt x="52" y="26"/>
                  </a:cubicBezTo>
                  <a:cubicBezTo>
                    <a:pt x="29" y="46"/>
                    <a:pt x="29" y="46"/>
                    <a:pt x="29" y="46"/>
                  </a:cubicBezTo>
                  <a:cubicBezTo>
                    <a:pt x="35" y="56"/>
                    <a:pt x="49" y="58"/>
                    <a:pt x="57" y="50"/>
                  </a:cubicBezTo>
                  <a:cubicBezTo>
                    <a:pt x="63" y="45"/>
                    <a:pt x="66" y="34"/>
                    <a:pt x="62" y="26"/>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50" name="Freeform 49"/>
            <p:cNvSpPr/>
            <p:nvPr userDrawn="1"/>
          </p:nvSpPr>
          <p:spPr bwMode="auto">
            <a:xfrm>
              <a:off x="7970838" y="4703763"/>
              <a:ext cx="41275" cy="41275"/>
            </a:xfrm>
            <a:custGeom>
              <a:avLst/>
              <a:gdLst>
                <a:gd name="T0" fmla="*/ 37 w 67"/>
                <a:gd name="T1" fmla="*/ 5 h 65"/>
                <a:gd name="T2" fmla="*/ 37 w 67"/>
                <a:gd name="T3" fmla="*/ 3 h 65"/>
                <a:gd name="T4" fmla="*/ 50 w 67"/>
                <a:gd name="T5" fmla="*/ 0 h 65"/>
                <a:gd name="T6" fmla="*/ 63 w 67"/>
                <a:gd name="T7" fmla="*/ 19 h 65"/>
                <a:gd name="T8" fmla="*/ 41 w 67"/>
                <a:gd name="T9" fmla="*/ 58 h 65"/>
                <a:gd name="T10" fmla="*/ 2 w 67"/>
                <a:gd name="T11" fmla="*/ 32 h 65"/>
                <a:gd name="T12" fmla="*/ 0 w 67"/>
                <a:gd name="T13" fmla="*/ 18 h 65"/>
                <a:gd name="T14" fmla="*/ 12 w 67"/>
                <a:gd name="T15" fmla="*/ 15 h 65"/>
                <a:gd name="T16" fmla="*/ 14 w 67"/>
                <a:gd name="T17" fmla="*/ 17 h 65"/>
                <a:gd name="T18" fmla="*/ 9 w 67"/>
                <a:gd name="T19" fmla="*/ 34 h 65"/>
                <a:gd name="T20" fmla="*/ 31 w 67"/>
                <a:gd name="T21" fmla="*/ 46 h 65"/>
                <a:gd name="T22" fmla="*/ 25 w 67"/>
                <a:gd name="T23" fmla="*/ 17 h 65"/>
                <a:gd name="T24" fmla="*/ 20 w 67"/>
                <a:gd name="T25" fmla="*/ 15 h 65"/>
                <a:gd name="T26" fmla="*/ 19 w 67"/>
                <a:gd name="T27" fmla="*/ 12 h 65"/>
                <a:gd name="T28" fmla="*/ 33 w 67"/>
                <a:gd name="T29" fmla="*/ 9 h 65"/>
                <a:gd name="T30" fmla="*/ 33 w 67"/>
                <a:gd name="T31" fmla="*/ 11 h 65"/>
                <a:gd name="T32" fmla="*/ 31 w 67"/>
                <a:gd name="T33" fmla="*/ 15 h 65"/>
                <a:gd name="T34" fmla="*/ 39 w 67"/>
                <a:gd name="T35" fmla="*/ 43 h 65"/>
                <a:gd name="T36" fmla="*/ 56 w 67"/>
                <a:gd name="T37" fmla="*/ 21 h 65"/>
                <a:gd name="T38" fmla="*/ 37 w 67"/>
                <a:gd name="T39" fmla="*/ 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 h="65">
                  <a:moveTo>
                    <a:pt x="37" y="5"/>
                  </a:moveTo>
                  <a:cubicBezTo>
                    <a:pt x="37" y="3"/>
                    <a:pt x="37" y="3"/>
                    <a:pt x="37" y="3"/>
                  </a:cubicBezTo>
                  <a:cubicBezTo>
                    <a:pt x="50" y="0"/>
                    <a:pt x="50" y="0"/>
                    <a:pt x="50" y="0"/>
                  </a:cubicBezTo>
                  <a:cubicBezTo>
                    <a:pt x="57" y="6"/>
                    <a:pt x="61" y="11"/>
                    <a:pt x="63" y="19"/>
                  </a:cubicBezTo>
                  <a:cubicBezTo>
                    <a:pt x="67" y="37"/>
                    <a:pt x="63" y="52"/>
                    <a:pt x="41" y="58"/>
                  </a:cubicBezTo>
                  <a:cubicBezTo>
                    <a:pt x="17" y="65"/>
                    <a:pt x="7" y="50"/>
                    <a:pt x="2" y="32"/>
                  </a:cubicBezTo>
                  <a:cubicBezTo>
                    <a:pt x="0" y="27"/>
                    <a:pt x="0" y="23"/>
                    <a:pt x="0" y="18"/>
                  </a:cubicBezTo>
                  <a:cubicBezTo>
                    <a:pt x="12" y="15"/>
                    <a:pt x="12" y="15"/>
                    <a:pt x="12" y="15"/>
                  </a:cubicBezTo>
                  <a:cubicBezTo>
                    <a:pt x="14" y="17"/>
                    <a:pt x="14" y="17"/>
                    <a:pt x="14" y="17"/>
                  </a:cubicBezTo>
                  <a:cubicBezTo>
                    <a:pt x="9" y="21"/>
                    <a:pt x="7" y="28"/>
                    <a:pt x="9" y="34"/>
                  </a:cubicBezTo>
                  <a:cubicBezTo>
                    <a:pt x="11" y="44"/>
                    <a:pt x="22" y="50"/>
                    <a:pt x="31" y="46"/>
                  </a:cubicBezTo>
                  <a:cubicBezTo>
                    <a:pt x="25" y="17"/>
                    <a:pt x="25" y="17"/>
                    <a:pt x="25" y="17"/>
                  </a:cubicBezTo>
                  <a:cubicBezTo>
                    <a:pt x="20" y="15"/>
                    <a:pt x="20" y="15"/>
                    <a:pt x="20" y="15"/>
                  </a:cubicBezTo>
                  <a:cubicBezTo>
                    <a:pt x="19" y="12"/>
                    <a:pt x="19" y="12"/>
                    <a:pt x="19" y="12"/>
                  </a:cubicBezTo>
                  <a:cubicBezTo>
                    <a:pt x="33" y="9"/>
                    <a:pt x="33" y="9"/>
                    <a:pt x="33" y="9"/>
                  </a:cubicBezTo>
                  <a:cubicBezTo>
                    <a:pt x="33" y="11"/>
                    <a:pt x="33" y="11"/>
                    <a:pt x="33" y="11"/>
                  </a:cubicBezTo>
                  <a:cubicBezTo>
                    <a:pt x="31" y="15"/>
                    <a:pt x="31" y="15"/>
                    <a:pt x="31" y="15"/>
                  </a:cubicBezTo>
                  <a:cubicBezTo>
                    <a:pt x="39" y="43"/>
                    <a:pt x="39" y="43"/>
                    <a:pt x="39" y="43"/>
                  </a:cubicBezTo>
                  <a:cubicBezTo>
                    <a:pt x="50" y="43"/>
                    <a:pt x="58" y="32"/>
                    <a:pt x="56" y="21"/>
                  </a:cubicBezTo>
                  <a:cubicBezTo>
                    <a:pt x="54" y="13"/>
                    <a:pt x="46" y="6"/>
                    <a:pt x="37" y="5"/>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51" name="Freeform 50"/>
            <p:cNvSpPr>
              <a:spLocks noEditPoints="1"/>
            </p:cNvSpPr>
            <p:nvPr userDrawn="1"/>
          </p:nvSpPr>
          <p:spPr bwMode="auto">
            <a:xfrm>
              <a:off x="7954963" y="4657725"/>
              <a:ext cx="47625" cy="50800"/>
            </a:xfrm>
            <a:custGeom>
              <a:avLst/>
              <a:gdLst>
                <a:gd name="T0" fmla="*/ 67 w 73"/>
                <a:gd name="T1" fmla="*/ 40 h 80"/>
                <a:gd name="T2" fmla="*/ 52 w 73"/>
                <a:gd name="T3" fmla="*/ 48 h 80"/>
                <a:gd name="T4" fmla="*/ 54 w 73"/>
                <a:gd name="T5" fmla="*/ 17 h 80"/>
                <a:gd name="T6" fmla="*/ 41 w 73"/>
                <a:gd name="T7" fmla="*/ 0 h 80"/>
                <a:gd name="T8" fmla="*/ 39 w 73"/>
                <a:gd name="T9" fmla="*/ 1 h 80"/>
                <a:gd name="T10" fmla="*/ 43 w 73"/>
                <a:gd name="T11" fmla="*/ 11 h 80"/>
                <a:gd name="T12" fmla="*/ 43 w 73"/>
                <a:gd name="T13" fmla="*/ 31 h 80"/>
                <a:gd name="T14" fmla="*/ 19 w 73"/>
                <a:gd name="T15" fmla="*/ 23 h 80"/>
                <a:gd name="T16" fmla="*/ 5 w 73"/>
                <a:gd name="T17" fmla="*/ 51 h 80"/>
                <a:gd name="T18" fmla="*/ 18 w 73"/>
                <a:gd name="T19" fmla="*/ 80 h 80"/>
                <a:gd name="T20" fmla="*/ 22 w 73"/>
                <a:gd name="T21" fmla="*/ 78 h 80"/>
                <a:gd name="T22" fmla="*/ 23 w 73"/>
                <a:gd name="T23" fmla="*/ 75 h 80"/>
                <a:gd name="T24" fmla="*/ 68 w 73"/>
                <a:gd name="T25" fmla="*/ 52 h 80"/>
                <a:gd name="T26" fmla="*/ 71 w 73"/>
                <a:gd name="T27" fmla="*/ 54 h 80"/>
                <a:gd name="T28" fmla="*/ 73 w 73"/>
                <a:gd name="T29" fmla="*/ 54 h 80"/>
                <a:gd name="T30" fmla="*/ 67 w 73"/>
                <a:gd name="T31" fmla="*/ 40 h 80"/>
                <a:gd name="T32" fmla="*/ 17 w 73"/>
                <a:gd name="T33" fmla="*/ 66 h 80"/>
                <a:gd name="T34" fmla="*/ 23 w 73"/>
                <a:gd name="T35" fmla="*/ 33 h 80"/>
                <a:gd name="T36" fmla="*/ 45 w 73"/>
                <a:gd name="T37" fmla="*/ 51 h 80"/>
                <a:gd name="T38" fmla="*/ 17 w 73"/>
                <a:gd name="T39" fmla="*/ 6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3" h="80">
                  <a:moveTo>
                    <a:pt x="67" y="40"/>
                  </a:moveTo>
                  <a:cubicBezTo>
                    <a:pt x="52" y="48"/>
                    <a:pt x="52" y="48"/>
                    <a:pt x="52" y="48"/>
                  </a:cubicBezTo>
                  <a:cubicBezTo>
                    <a:pt x="52" y="36"/>
                    <a:pt x="55" y="24"/>
                    <a:pt x="54" y="17"/>
                  </a:cubicBezTo>
                  <a:cubicBezTo>
                    <a:pt x="51" y="8"/>
                    <a:pt x="49" y="6"/>
                    <a:pt x="41" y="0"/>
                  </a:cubicBezTo>
                  <a:cubicBezTo>
                    <a:pt x="39" y="1"/>
                    <a:pt x="39" y="1"/>
                    <a:pt x="39" y="1"/>
                  </a:cubicBezTo>
                  <a:cubicBezTo>
                    <a:pt x="41" y="5"/>
                    <a:pt x="42" y="5"/>
                    <a:pt x="43" y="11"/>
                  </a:cubicBezTo>
                  <a:cubicBezTo>
                    <a:pt x="46" y="18"/>
                    <a:pt x="45" y="23"/>
                    <a:pt x="43" y="31"/>
                  </a:cubicBezTo>
                  <a:cubicBezTo>
                    <a:pt x="39" y="23"/>
                    <a:pt x="29" y="20"/>
                    <a:pt x="19" y="23"/>
                  </a:cubicBezTo>
                  <a:cubicBezTo>
                    <a:pt x="7" y="26"/>
                    <a:pt x="0" y="39"/>
                    <a:pt x="5" y="51"/>
                  </a:cubicBezTo>
                  <a:cubicBezTo>
                    <a:pt x="18" y="80"/>
                    <a:pt x="18" y="80"/>
                    <a:pt x="18" y="80"/>
                  </a:cubicBezTo>
                  <a:cubicBezTo>
                    <a:pt x="22" y="78"/>
                    <a:pt x="22" y="78"/>
                    <a:pt x="22" y="78"/>
                  </a:cubicBezTo>
                  <a:cubicBezTo>
                    <a:pt x="23" y="75"/>
                    <a:pt x="23" y="75"/>
                    <a:pt x="23" y="75"/>
                  </a:cubicBezTo>
                  <a:cubicBezTo>
                    <a:pt x="68" y="52"/>
                    <a:pt x="68" y="52"/>
                    <a:pt x="68" y="52"/>
                  </a:cubicBezTo>
                  <a:cubicBezTo>
                    <a:pt x="71" y="54"/>
                    <a:pt x="71" y="54"/>
                    <a:pt x="71" y="54"/>
                  </a:cubicBezTo>
                  <a:cubicBezTo>
                    <a:pt x="73" y="54"/>
                    <a:pt x="73" y="54"/>
                    <a:pt x="73" y="54"/>
                  </a:cubicBezTo>
                  <a:lnTo>
                    <a:pt x="67" y="40"/>
                  </a:lnTo>
                  <a:close/>
                  <a:moveTo>
                    <a:pt x="17" y="66"/>
                  </a:moveTo>
                  <a:cubicBezTo>
                    <a:pt x="11" y="54"/>
                    <a:pt x="8" y="37"/>
                    <a:pt x="23" y="33"/>
                  </a:cubicBezTo>
                  <a:cubicBezTo>
                    <a:pt x="36" y="30"/>
                    <a:pt x="44" y="42"/>
                    <a:pt x="45" y="51"/>
                  </a:cubicBezTo>
                  <a:lnTo>
                    <a:pt x="17" y="6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52" name="Freeform 51"/>
            <p:cNvSpPr/>
            <p:nvPr userDrawn="1"/>
          </p:nvSpPr>
          <p:spPr bwMode="auto">
            <a:xfrm>
              <a:off x="7975601" y="4741863"/>
              <a:ext cx="39688" cy="44450"/>
            </a:xfrm>
            <a:custGeom>
              <a:avLst/>
              <a:gdLst>
                <a:gd name="T0" fmla="*/ 3 w 64"/>
                <a:gd name="T1" fmla="*/ 59 h 68"/>
                <a:gd name="T2" fmla="*/ 4 w 64"/>
                <a:gd name="T3" fmla="*/ 13 h 68"/>
                <a:gd name="T4" fmla="*/ 0 w 64"/>
                <a:gd name="T5" fmla="*/ 0 h 68"/>
                <a:gd name="T6" fmla="*/ 16 w 64"/>
                <a:gd name="T7" fmla="*/ 10 h 68"/>
                <a:gd name="T8" fmla="*/ 12 w 64"/>
                <a:gd name="T9" fmla="*/ 12 h 68"/>
                <a:gd name="T10" fmla="*/ 10 w 64"/>
                <a:gd name="T11" fmla="*/ 31 h 68"/>
                <a:gd name="T12" fmla="*/ 61 w 64"/>
                <a:gd name="T13" fmla="*/ 30 h 68"/>
                <a:gd name="T14" fmla="*/ 62 w 64"/>
                <a:gd name="T15" fmla="*/ 28 h 68"/>
                <a:gd name="T16" fmla="*/ 64 w 64"/>
                <a:gd name="T17" fmla="*/ 28 h 68"/>
                <a:gd name="T18" fmla="*/ 64 w 64"/>
                <a:gd name="T19" fmla="*/ 46 h 68"/>
                <a:gd name="T20" fmla="*/ 63 w 64"/>
                <a:gd name="T21" fmla="*/ 46 h 68"/>
                <a:gd name="T22" fmla="*/ 61 w 64"/>
                <a:gd name="T23" fmla="*/ 42 h 68"/>
                <a:gd name="T24" fmla="*/ 10 w 64"/>
                <a:gd name="T25" fmla="*/ 43 h 68"/>
                <a:gd name="T26" fmla="*/ 11 w 64"/>
                <a:gd name="T27" fmla="*/ 57 h 68"/>
                <a:gd name="T28" fmla="*/ 14 w 64"/>
                <a:gd name="T29" fmla="*/ 59 h 68"/>
                <a:gd name="T30" fmla="*/ 1 w 64"/>
                <a:gd name="T31" fmla="*/ 68 h 68"/>
                <a:gd name="T32" fmla="*/ 3 w 64"/>
                <a:gd name="T33" fmla="*/ 5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68">
                  <a:moveTo>
                    <a:pt x="3" y="59"/>
                  </a:moveTo>
                  <a:cubicBezTo>
                    <a:pt x="4" y="13"/>
                    <a:pt x="4" y="13"/>
                    <a:pt x="4" y="13"/>
                  </a:cubicBezTo>
                  <a:cubicBezTo>
                    <a:pt x="0" y="0"/>
                    <a:pt x="0" y="0"/>
                    <a:pt x="0" y="0"/>
                  </a:cubicBezTo>
                  <a:cubicBezTo>
                    <a:pt x="16" y="10"/>
                    <a:pt x="16" y="10"/>
                    <a:pt x="16" y="10"/>
                  </a:cubicBezTo>
                  <a:cubicBezTo>
                    <a:pt x="14" y="11"/>
                    <a:pt x="13" y="11"/>
                    <a:pt x="12" y="12"/>
                  </a:cubicBezTo>
                  <a:cubicBezTo>
                    <a:pt x="10" y="14"/>
                    <a:pt x="10" y="20"/>
                    <a:pt x="10" y="31"/>
                  </a:cubicBezTo>
                  <a:cubicBezTo>
                    <a:pt x="61" y="30"/>
                    <a:pt x="61" y="30"/>
                    <a:pt x="61" y="30"/>
                  </a:cubicBezTo>
                  <a:cubicBezTo>
                    <a:pt x="62" y="28"/>
                    <a:pt x="62" y="28"/>
                    <a:pt x="62" y="28"/>
                  </a:cubicBezTo>
                  <a:cubicBezTo>
                    <a:pt x="64" y="28"/>
                    <a:pt x="64" y="28"/>
                    <a:pt x="64" y="28"/>
                  </a:cubicBezTo>
                  <a:cubicBezTo>
                    <a:pt x="64" y="46"/>
                    <a:pt x="64" y="46"/>
                    <a:pt x="64" y="46"/>
                  </a:cubicBezTo>
                  <a:cubicBezTo>
                    <a:pt x="63" y="46"/>
                    <a:pt x="63" y="46"/>
                    <a:pt x="63" y="46"/>
                  </a:cubicBezTo>
                  <a:cubicBezTo>
                    <a:pt x="61" y="42"/>
                    <a:pt x="61" y="42"/>
                    <a:pt x="61" y="42"/>
                  </a:cubicBezTo>
                  <a:cubicBezTo>
                    <a:pt x="10" y="43"/>
                    <a:pt x="10" y="43"/>
                    <a:pt x="10" y="43"/>
                  </a:cubicBezTo>
                  <a:cubicBezTo>
                    <a:pt x="10" y="48"/>
                    <a:pt x="10" y="56"/>
                    <a:pt x="11" y="57"/>
                  </a:cubicBezTo>
                  <a:cubicBezTo>
                    <a:pt x="12" y="58"/>
                    <a:pt x="13" y="59"/>
                    <a:pt x="14" y="59"/>
                  </a:cubicBezTo>
                  <a:cubicBezTo>
                    <a:pt x="1" y="68"/>
                    <a:pt x="1" y="68"/>
                    <a:pt x="1" y="68"/>
                  </a:cubicBezTo>
                  <a:lnTo>
                    <a:pt x="3" y="5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53" name="Freeform 52"/>
            <p:cNvSpPr/>
            <p:nvPr userDrawn="1"/>
          </p:nvSpPr>
          <p:spPr bwMode="auto">
            <a:xfrm>
              <a:off x="7974013" y="4789488"/>
              <a:ext cx="39688" cy="17463"/>
            </a:xfrm>
            <a:custGeom>
              <a:avLst/>
              <a:gdLst>
                <a:gd name="T0" fmla="*/ 24 w 25"/>
                <a:gd name="T1" fmla="*/ 11 h 11"/>
                <a:gd name="T2" fmla="*/ 25 w 25"/>
                <a:gd name="T3" fmla="*/ 3 h 11"/>
                <a:gd name="T4" fmla="*/ 24 w 25"/>
                <a:gd name="T5" fmla="*/ 3 h 11"/>
                <a:gd name="T6" fmla="*/ 23 w 25"/>
                <a:gd name="T7" fmla="*/ 4 h 11"/>
                <a:gd name="T8" fmla="*/ 3 w 25"/>
                <a:gd name="T9" fmla="*/ 1 h 11"/>
                <a:gd name="T10" fmla="*/ 3 w 25"/>
                <a:gd name="T11" fmla="*/ 0 h 11"/>
                <a:gd name="T12" fmla="*/ 1 w 25"/>
                <a:gd name="T13" fmla="*/ 0 h 11"/>
                <a:gd name="T14" fmla="*/ 0 w 25"/>
                <a:gd name="T15" fmla="*/ 7 h 11"/>
                <a:gd name="T16" fmla="*/ 1 w 25"/>
                <a:gd name="T17" fmla="*/ 7 h 11"/>
                <a:gd name="T18" fmla="*/ 3 w 25"/>
                <a:gd name="T19" fmla="*/ 6 h 11"/>
                <a:gd name="T20" fmla="*/ 22 w 25"/>
                <a:gd name="T21" fmla="*/ 9 h 11"/>
                <a:gd name="T22" fmla="*/ 23 w 25"/>
                <a:gd name="T23" fmla="*/ 11 h 11"/>
                <a:gd name="T24" fmla="*/ 24 w 25"/>
                <a:gd name="T2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11">
                  <a:moveTo>
                    <a:pt x="24" y="11"/>
                  </a:moveTo>
                  <a:lnTo>
                    <a:pt x="25" y="3"/>
                  </a:lnTo>
                  <a:lnTo>
                    <a:pt x="24" y="3"/>
                  </a:lnTo>
                  <a:lnTo>
                    <a:pt x="23" y="4"/>
                  </a:lnTo>
                  <a:lnTo>
                    <a:pt x="3" y="1"/>
                  </a:lnTo>
                  <a:lnTo>
                    <a:pt x="3" y="0"/>
                  </a:lnTo>
                  <a:lnTo>
                    <a:pt x="1" y="0"/>
                  </a:lnTo>
                  <a:lnTo>
                    <a:pt x="0" y="7"/>
                  </a:lnTo>
                  <a:lnTo>
                    <a:pt x="1" y="7"/>
                  </a:lnTo>
                  <a:lnTo>
                    <a:pt x="3" y="6"/>
                  </a:lnTo>
                  <a:lnTo>
                    <a:pt x="22" y="9"/>
                  </a:lnTo>
                  <a:lnTo>
                    <a:pt x="23" y="11"/>
                  </a:lnTo>
                  <a:lnTo>
                    <a:pt x="24"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54" name="Freeform 53"/>
            <p:cNvSpPr/>
            <p:nvPr userDrawn="1"/>
          </p:nvSpPr>
          <p:spPr bwMode="auto">
            <a:xfrm>
              <a:off x="7962901" y="4805363"/>
              <a:ext cx="44450" cy="42863"/>
            </a:xfrm>
            <a:custGeom>
              <a:avLst/>
              <a:gdLst>
                <a:gd name="T0" fmla="*/ 54 w 70"/>
                <a:gd name="T1" fmla="*/ 13 h 67"/>
                <a:gd name="T2" fmla="*/ 56 w 70"/>
                <a:gd name="T3" fmla="*/ 11 h 67"/>
                <a:gd name="T4" fmla="*/ 68 w 70"/>
                <a:gd name="T5" fmla="*/ 16 h 67"/>
                <a:gd name="T6" fmla="*/ 66 w 70"/>
                <a:gd name="T7" fmla="*/ 41 h 67"/>
                <a:gd name="T8" fmla="*/ 22 w 70"/>
                <a:gd name="T9" fmla="*/ 58 h 67"/>
                <a:gd name="T10" fmla="*/ 10 w 70"/>
                <a:gd name="T11" fmla="*/ 13 h 67"/>
                <a:gd name="T12" fmla="*/ 17 w 70"/>
                <a:gd name="T13" fmla="*/ 0 h 67"/>
                <a:gd name="T14" fmla="*/ 30 w 70"/>
                <a:gd name="T15" fmla="*/ 5 h 67"/>
                <a:gd name="T16" fmla="*/ 29 w 70"/>
                <a:gd name="T17" fmla="*/ 8 h 67"/>
                <a:gd name="T18" fmla="*/ 15 w 70"/>
                <a:gd name="T19" fmla="*/ 17 h 67"/>
                <a:gd name="T20" fmla="*/ 26 w 70"/>
                <a:gd name="T21" fmla="*/ 42 h 67"/>
                <a:gd name="T22" fmla="*/ 59 w 70"/>
                <a:gd name="T23" fmla="*/ 36 h 67"/>
                <a:gd name="T24" fmla="*/ 54 w 70"/>
                <a:gd name="T25" fmla="*/ 1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 h="67">
                  <a:moveTo>
                    <a:pt x="54" y="13"/>
                  </a:moveTo>
                  <a:cubicBezTo>
                    <a:pt x="56" y="11"/>
                    <a:pt x="56" y="11"/>
                    <a:pt x="56" y="11"/>
                  </a:cubicBezTo>
                  <a:cubicBezTo>
                    <a:pt x="68" y="16"/>
                    <a:pt x="68" y="16"/>
                    <a:pt x="68" y="16"/>
                  </a:cubicBezTo>
                  <a:cubicBezTo>
                    <a:pt x="70" y="25"/>
                    <a:pt x="70" y="32"/>
                    <a:pt x="66" y="41"/>
                  </a:cubicBezTo>
                  <a:cubicBezTo>
                    <a:pt x="57" y="57"/>
                    <a:pt x="45" y="67"/>
                    <a:pt x="22" y="58"/>
                  </a:cubicBezTo>
                  <a:cubicBezTo>
                    <a:pt x="0" y="48"/>
                    <a:pt x="3" y="30"/>
                    <a:pt x="10" y="13"/>
                  </a:cubicBezTo>
                  <a:cubicBezTo>
                    <a:pt x="12" y="8"/>
                    <a:pt x="14" y="5"/>
                    <a:pt x="17" y="0"/>
                  </a:cubicBezTo>
                  <a:cubicBezTo>
                    <a:pt x="30" y="5"/>
                    <a:pt x="30" y="5"/>
                    <a:pt x="30" y="5"/>
                  </a:cubicBezTo>
                  <a:cubicBezTo>
                    <a:pt x="29" y="8"/>
                    <a:pt x="29" y="8"/>
                    <a:pt x="29" y="8"/>
                  </a:cubicBezTo>
                  <a:cubicBezTo>
                    <a:pt x="23" y="8"/>
                    <a:pt x="18" y="12"/>
                    <a:pt x="15" y="17"/>
                  </a:cubicBezTo>
                  <a:cubicBezTo>
                    <a:pt x="10" y="27"/>
                    <a:pt x="17" y="35"/>
                    <a:pt x="26" y="42"/>
                  </a:cubicBezTo>
                  <a:cubicBezTo>
                    <a:pt x="35" y="49"/>
                    <a:pt x="54" y="46"/>
                    <a:pt x="59" y="36"/>
                  </a:cubicBezTo>
                  <a:cubicBezTo>
                    <a:pt x="62" y="29"/>
                    <a:pt x="60" y="20"/>
                    <a:pt x="54" y="1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55" name="Freeform 54"/>
            <p:cNvSpPr/>
            <p:nvPr userDrawn="1"/>
          </p:nvSpPr>
          <p:spPr bwMode="auto">
            <a:xfrm>
              <a:off x="7953376" y="4840288"/>
              <a:ext cx="39688" cy="28575"/>
            </a:xfrm>
            <a:custGeom>
              <a:avLst/>
              <a:gdLst>
                <a:gd name="T0" fmla="*/ 21 w 25"/>
                <a:gd name="T1" fmla="*/ 18 h 18"/>
                <a:gd name="T2" fmla="*/ 25 w 25"/>
                <a:gd name="T3" fmla="*/ 11 h 18"/>
                <a:gd name="T4" fmla="*/ 25 w 25"/>
                <a:gd name="T5" fmla="*/ 11 h 18"/>
                <a:gd name="T6" fmla="*/ 23 w 25"/>
                <a:gd name="T7" fmla="*/ 12 h 18"/>
                <a:gd name="T8" fmla="*/ 4 w 25"/>
                <a:gd name="T9" fmla="*/ 2 h 18"/>
                <a:gd name="T10" fmla="*/ 5 w 25"/>
                <a:gd name="T11" fmla="*/ 1 h 18"/>
                <a:gd name="T12" fmla="*/ 3 w 25"/>
                <a:gd name="T13" fmla="*/ 0 h 18"/>
                <a:gd name="T14" fmla="*/ 0 w 25"/>
                <a:gd name="T15" fmla="*/ 7 h 18"/>
                <a:gd name="T16" fmla="*/ 1 w 25"/>
                <a:gd name="T17" fmla="*/ 8 h 18"/>
                <a:gd name="T18" fmla="*/ 3 w 25"/>
                <a:gd name="T19" fmla="*/ 6 h 18"/>
                <a:gd name="T20" fmla="*/ 20 w 25"/>
                <a:gd name="T21" fmla="*/ 16 h 18"/>
                <a:gd name="T22" fmla="*/ 20 w 25"/>
                <a:gd name="T23" fmla="*/ 18 h 18"/>
                <a:gd name="T24" fmla="*/ 21 w 25"/>
                <a:gd name="T25"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18">
                  <a:moveTo>
                    <a:pt x="21" y="18"/>
                  </a:moveTo>
                  <a:lnTo>
                    <a:pt x="25" y="11"/>
                  </a:lnTo>
                  <a:lnTo>
                    <a:pt x="25" y="11"/>
                  </a:lnTo>
                  <a:lnTo>
                    <a:pt x="23" y="12"/>
                  </a:lnTo>
                  <a:lnTo>
                    <a:pt x="4" y="2"/>
                  </a:lnTo>
                  <a:lnTo>
                    <a:pt x="5" y="1"/>
                  </a:lnTo>
                  <a:lnTo>
                    <a:pt x="3" y="0"/>
                  </a:lnTo>
                  <a:lnTo>
                    <a:pt x="0" y="7"/>
                  </a:lnTo>
                  <a:lnTo>
                    <a:pt x="1" y="8"/>
                  </a:lnTo>
                  <a:lnTo>
                    <a:pt x="3" y="6"/>
                  </a:lnTo>
                  <a:lnTo>
                    <a:pt x="20" y="16"/>
                  </a:lnTo>
                  <a:lnTo>
                    <a:pt x="20" y="18"/>
                  </a:lnTo>
                  <a:lnTo>
                    <a:pt x="21" y="1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56" name="Freeform 55"/>
            <p:cNvSpPr/>
            <p:nvPr userDrawn="1"/>
          </p:nvSpPr>
          <p:spPr bwMode="auto">
            <a:xfrm>
              <a:off x="7935913" y="4864100"/>
              <a:ext cx="47625" cy="34925"/>
            </a:xfrm>
            <a:custGeom>
              <a:avLst/>
              <a:gdLst>
                <a:gd name="T0" fmla="*/ 46 w 76"/>
                <a:gd name="T1" fmla="*/ 55 h 55"/>
                <a:gd name="T2" fmla="*/ 76 w 76"/>
                <a:gd name="T3" fmla="*/ 21 h 55"/>
                <a:gd name="T4" fmla="*/ 69 w 76"/>
                <a:gd name="T5" fmla="*/ 5 h 55"/>
                <a:gd name="T6" fmla="*/ 65 w 76"/>
                <a:gd name="T7" fmla="*/ 10 h 55"/>
                <a:gd name="T8" fmla="*/ 66 w 76"/>
                <a:gd name="T9" fmla="*/ 20 h 55"/>
                <a:gd name="T10" fmla="*/ 53 w 76"/>
                <a:gd name="T11" fmla="*/ 38 h 55"/>
                <a:gd name="T12" fmla="*/ 15 w 76"/>
                <a:gd name="T13" fmla="*/ 7 h 55"/>
                <a:gd name="T14" fmla="*/ 17 w 76"/>
                <a:gd name="T15" fmla="*/ 3 h 55"/>
                <a:gd name="T16" fmla="*/ 13 w 76"/>
                <a:gd name="T17" fmla="*/ 0 h 55"/>
                <a:gd name="T18" fmla="*/ 0 w 76"/>
                <a:gd name="T19" fmla="*/ 17 h 55"/>
                <a:gd name="T20" fmla="*/ 4 w 76"/>
                <a:gd name="T21" fmla="*/ 19 h 55"/>
                <a:gd name="T22" fmla="*/ 8 w 76"/>
                <a:gd name="T23" fmla="*/ 17 h 55"/>
                <a:gd name="T24" fmla="*/ 45 w 76"/>
                <a:gd name="T25" fmla="*/ 48 h 55"/>
                <a:gd name="T26" fmla="*/ 45 w 76"/>
                <a:gd name="T27" fmla="*/ 53 h 55"/>
                <a:gd name="T28" fmla="*/ 46 w 76"/>
                <a:gd name="T2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55">
                  <a:moveTo>
                    <a:pt x="46" y="55"/>
                  </a:moveTo>
                  <a:cubicBezTo>
                    <a:pt x="76" y="21"/>
                    <a:pt x="76" y="21"/>
                    <a:pt x="76" y="21"/>
                  </a:cubicBezTo>
                  <a:cubicBezTo>
                    <a:pt x="69" y="5"/>
                    <a:pt x="69" y="5"/>
                    <a:pt x="69" y="5"/>
                  </a:cubicBezTo>
                  <a:cubicBezTo>
                    <a:pt x="65" y="10"/>
                    <a:pt x="65" y="10"/>
                    <a:pt x="65" y="10"/>
                  </a:cubicBezTo>
                  <a:cubicBezTo>
                    <a:pt x="65" y="10"/>
                    <a:pt x="67" y="16"/>
                    <a:pt x="66" y="20"/>
                  </a:cubicBezTo>
                  <a:cubicBezTo>
                    <a:pt x="65" y="28"/>
                    <a:pt x="53" y="38"/>
                    <a:pt x="53" y="38"/>
                  </a:cubicBezTo>
                  <a:cubicBezTo>
                    <a:pt x="15" y="7"/>
                    <a:pt x="15" y="7"/>
                    <a:pt x="15" y="7"/>
                  </a:cubicBezTo>
                  <a:cubicBezTo>
                    <a:pt x="17" y="3"/>
                    <a:pt x="17" y="3"/>
                    <a:pt x="17" y="3"/>
                  </a:cubicBezTo>
                  <a:cubicBezTo>
                    <a:pt x="13" y="0"/>
                    <a:pt x="13" y="0"/>
                    <a:pt x="13" y="0"/>
                  </a:cubicBezTo>
                  <a:cubicBezTo>
                    <a:pt x="0" y="17"/>
                    <a:pt x="0" y="17"/>
                    <a:pt x="0" y="17"/>
                  </a:cubicBezTo>
                  <a:cubicBezTo>
                    <a:pt x="4" y="19"/>
                    <a:pt x="4" y="19"/>
                    <a:pt x="4" y="19"/>
                  </a:cubicBezTo>
                  <a:cubicBezTo>
                    <a:pt x="8" y="17"/>
                    <a:pt x="8" y="17"/>
                    <a:pt x="8" y="17"/>
                  </a:cubicBezTo>
                  <a:cubicBezTo>
                    <a:pt x="45" y="48"/>
                    <a:pt x="45" y="48"/>
                    <a:pt x="45" y="48"/>
                  </a:cubicBezTo>
                  <a:cubicBezTo>
                    <a:pt x="45" y="53"/>
                    <a:pt x="45" y="53"/>
                    <a:pt x="45" y="53"/>
                  </a:cubicBezTo>
                  <a:lnTo>
                    <a:pt x="46" y="5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57" name="Freeform 56"/>
            <p:cNvSpPr/>
            <p:nvPr userDrawn="1"/>
          </p:nvSpPr>
          <p:spPr bwMode="auto">
            <a:xfrm>
              <a:off x="7880351" y="4895850"/>
              <a:ext cx="33338" cy="52388"/>
            </a:xfrm>
            <a:custGeom>
              <a:avLst/>
              <a:gdLst>
                <a:gd name="T0" fmla="*/ 29 w 52"/>
                <a:gd name="T1" fmla="*/ 81 h 81"/>
                <a:gd name="T2" fmla="*/ 46 w 52"/>
                <a:gd name="T3" fmla="*/ 73 h 81"/>
                <a:gd name="T4" fmla="*/ 44 w 52"/>
                <a:gd name="T5" fmla="*/ 71 h 81"/>
                <a:gd name="T6" fmla="*/ 40 w 52"/>
                <a:gd name="T7" fmla="*/ 70 h 81"/>
                <a:gd name="T8" fmla="*/ 28 w 52"/>
                <a:gd name="T9" fmla="*/ 47 h 81"/>
                <a:gd name="T10" fmla="*/ 44 w 52"/>
                <a:gd name="T11" fmla="*/ 39 h 81"/>
                <a:gd name="T12" fmla="*/ 52 w 52"/>
                <a:gd name="T13" fmla="*/ 38 h 81"/>
                <a:gd name="T14" fmla="*/ 46 w 52"/>
                <a:gd name="T15" fmla="*/ 27 h 81"/>
                <a:gd name="T16" fmla="*/ 41 w 52"/>
                <a:gd name="T17" fmla="*/ 32 h 81"/>
                <a:gd name="T18" fmla="*/ 25 w 52"/>
                <a:gd name="T19" fmla="*/ 41 h 81"/>
                <a:gd name="T20" fmla="*/ 17 w 52"/>
                <a:gd name="T21" fmla="*/ 24 h 81"/>
                <a:gd name="T22" fmla="*/ 35 w 52"/>
                <a:gd name="T23" fmla="*/ 14 h 81"/>
                <a:gd name="T24" fmla="*/ 42 w 52"/>
                <a:gd name="T25" fmla="*/ 12 h 81"/>
                <a:gd name="T26" fmla="*/ 43 w 52"/>
                <a:gd name="T27" fmla="*/ 7 h 81"/>
                <a:gd name="T28" fmla="*/ 47 w 52"/>
                <a:gd name="T29" fmla="*/ 0 h 81"/>
                <a:gd name="T30" fmla="*/ 0 w 52"/>
                <a:gd name="T31" fmla="*/ 27 h 81"/>
                <a:gd name="T32" fmla="*/ 1 w 52"/>
                <a:gd name="T33" fmla="*/ 31 h 81"/>
                <a:gd name="T34" fmla="*/ 6 w 52"/>
                <a:gd name="T35" fmla="*/ 30 h 81"/>
                <a:gd name="T36" fmla="*/ 28 w 52"/>
                <a:gd name="T37" fmla="*/ 75 h 81"/>
                <a:gd name="T38" fmla="*/ 27 w 52"/>
                <a:gd name="T39" fmla="*/ 79 h 81"/>
                <a:gd name="T40" fmla="*/ 29 w 52"/>
                <a:gd name="T41"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81">
                  <a:moveTo>
                    <a:pt x="29" y="81"/>
                  </a:moveTo>
                  <a:cubicBezTo>
                    <a:pt x="46" y="73"/>
                    <a:pt x="46" y="73"/>
                    <a:pt x="46" y="73"/>
                  </a:cubicBezTo>
                  <a:cubicBezTo>
                    <a:pt x="44" y="71"/>
                    <a:pt x="44" y="71"/>
                    <a:pt x="44" y="71"/>
                  </a:cubicBezTo>
                  <a:cubicBezTo>
                    <a:pt x="40" y="70"/>
                    <a:pt x="40" y="70"/>
                    <a:pt x="40" y="70"/>
                  </a:cubicBezTo>
                  <a:cubicBezTo>
                    <a:pt x="28" y="47"/>
                    <a:pt x="28" y="47"/>
                    <a:pt x="28" y="47"/>
                  </a:cubicBezTo>
                  <a:cubicBezTo>
                    <a:pt x="28" y="47"/>
                    <a:pt x="38" y="41"/>
                    <a:pt x="44" y="39"/>
                  </a:cubicBezTo>
                  <a:cubicBezTo>
                    <a:pt x="47" y="38"/>
                    <a:pt x="52" y="38"/>
                    <a:pt x="52" y="38"/>
                  </a:cubicBezTo>
                  <a:cubicBezTo>
                    <a:pt x="46" y="27"/>
                    <a:pt x="46" y="27"/>
                    <a:pt x="46" y="27"/>
                  </a:cubicBezTo>
                  <a:cubicBezTo>
                    <a:pt x="46" y="27"/>
                    <a:pt x="43" y="31"/>
                    <a:pt x="41" y="32"/>
                  </a:cubicBezTo>
                  <a:cubicBezTo>
                    <a:pt x="36" y="37"/>
                    <a:pt x="25" y="41"/>
                    <a:pt x="25" y="41"/>
                  </a:cubicBezTo>
                  <a:cubicBezTo>
                    <a:pt x="17" y="24"/>
                    <a:pt x="17" y="24"/>
                    <a:pt x="17" y="24"/>
                  </a:cubicBezTo>
                  <a:cubicBezTo>
                    <a:pt x="17" y="24"/>
                    <a:pt x="28" y="16"/>
                    <a:pt x="35" y="14"/>
                  </a:cubicBezTo>
                  <a:cubicBezTo>
                    <a:pt x="38" y="13"/>
                    <a:pt x="42" y="12"/>
                    <a:pt x="42" y="12"/>
                  </a:cubicBezTo>
                  <a:cubicBezTo>
                    <a:pt x="42" y="12"/>
                    <a:pt x="43" y="9"/>
                    <a:pt x="43" y="7"/>
                  </a:cubicBezTo>
                  <a:cubicBezTo>
                    <a:pt x="44" y="4"/>
                    <a:pt x="47" y="0"/>
                    <a:pt x="47" y="0"/>
                  </a:cubicBezTo>
                  <a:cubicBezTo>
                    <a:pt x="0" y="27"/>
                    <a:pt x="0" y="27"/>
                    <a:pt x="0" y="27"/>
                  </a:cubicBezTo>
                  <a:cubicBezTo>
                    <a:pt x="1" y="31"/>
                    <a:pt x="1" y="31"/>
                    <a:pt x="1" y="31"/>
                  </a:cubicBezTo>
                  <a:cubicBezTo>
                    <a:pt x="6" y="30"/>
                    <a:pt x="6" y="30"/>
                    <a:pt x="6" y="30"/>
                  </a:cubicBezTo>
                  <a:cubicBezTo>
                    <a:pt x="28" y="75"/>
                    <a:pt x="28" y="75"/>
                    <a:pt x="28" y="75"/>
                  </a:cubicBezTo>
                  <a:cubicBezTo>
                    <a:pt x="27" y="79"/>
                    <a:pt x="27" y="79"/>
                    <a:pt x="27" y="79"/>
                  </a:cubicBezTo>
                  <a:lnTo>
                    <a:pt x="29" y="8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sp>
          <p:nvSpPr>
            <p:cNvPr id="58" name="Freeform 57"/>
            <p:cNvSpPr>
              <a:spLocks noEditPoints="1"/>
            </p:cNvSpPr>
            <p:nvPr userDrawn="1"/>
          </p:nvSpPr>
          <p:spPr bwMode="auto">
            <a:xfrm>
              <a:off x="7685088" y="4448175"/>
              <a:ext cx="254000" cy="468313"/>
            </a:xfrm>
            <a:custGeom>
              <a:avLst/>
              <a:gdLst>
                <a:gd name="T0" fmla="*/ 334 w 401"/>
                <a:gd name="T1" fmla="*/ 149 h 738"/>
                <a:gd name="T2" fmla="*/ 224 w 401"/>
                <a:gd name="T3" fmla="*/ 31 h 738"/>
                <a:gd name="T4" fmla="*/ 177 w 401"/>
                <a:gd name="T5" fmla="*/ 31 h 738"/>
                <a:gd name="T6" fmla="*/ 67 w 401"/>
                <a:gd name="T7" fmla="*/ 149 h 738"/>
                <a:gd name="T8" fmla="*/ 0 w 401"/>
                <a:gd name="T9" fmla="*/ 273 h 738"/>
                <a:gd name="T10" fmla="*/ 200 w 401"/>
                <a:gd name="T11" fmla="*/ 738 h 738"/>
                <a:gd name="T12" fmla="*/ 401 w 401"/>
                <a:gd name="T13" fmla="*/ 273 h 738"/>
                <a:gd name="T14" fmla="*/ 263 w 401"/>
                <a:gd name="T15" fmla="*/ 199 h 738"/>
                <a:gd name="T16" fmla="*/ 312 w 401"/>
                <a:gd name="T17" fmla="*/ 149 h 738"/>
                <a:gd name="T18" fmla="*/ 224 w 401"/>
                <a:gd name="T19" fmla="*/ 89 h 738"/>
                <a:gd name="T20" fmla="*/ 200 w 401"/>
                <a:gd name="T21" fmla="*/ 199 h 738"/>
                <a:gd name="T22" fmla="*/ 241 w 401"/>
                <a:gd name="T23" fmla="*/ 147 h 738"/>
                <a:gd name="T24" fmla="*/ 200 w 401"/>
                <a:gd name="T25" fmla="*/ 17 h 738"/>
                <a:gd name="T26" fmla="*/ 238 w 401"/>
                <a:gd name="T27" fmla="*/ 61 h 738"/>
                <a:gd name="T28" fmla="*/ 194 w 401"/>
                <a:gd name="T29" fmla="*/ 92 h 738"/>
                <a:gd name="T30" fmla="*/ 177 w 401"/>
                <a:gd name="T31" fmla="*/ 89 h 738"/>
                <a:gd name="T32" fmla="*/ 177 w 401"/>
                <a:gd name="T33" fmla="*/ 89 h 738"/>
                <a:gd name="T34" fmla="*/ 138 w 401"/>
                <a:gd name="T35" fmla="*/ 147 h 738"/>
                <a:gd name="T36" fmla="*/ 200 w 401"/>
                <a:gd name="T37" fmla="*/ 221 h 738"/>
                <a:gd name="T38" fmla="*/ 294 w 401"/>
                <a:gd name="T39" fmla="*/ 231 h 738"/>
                <a:gd name="T40" fmla="*/ 225 w 401"/>
                <a:gd name="T41" fmla="*/ 274 h 738"/>
                <a:gd name="T42" fmla="*/ 177 w 401"/>
                <a:gd name="T43" fmla="*/ 241 h 738"/>
                <a:gd name="T44" fmla="*/ 174 w 401"/>
                <a:gd name="T45" fmla="*/ 272 h 738"/>
                <a:gd name="T46" fmla="*/ 106 w 401"/>
                <a:gd name="T47" fmla="*/ 231 h 738"/>
                <a:gd name="T48" fmla="*/ 41 w 401"/>
                <a:gd name="T49" fmla="*/ 391 h 738"/>
                <a:gd name="T50" fmla="*/ 168 w 401"/>
                <a:gd name="T51" fmla="*/ 357 h 738"/>
                <a:gd name="T52" fmla="*/ 47 w 401"/>
                <a:gd name="T53" fmla="*/ 413 h 738"/>
                <a:gd name="T54" fmla="*/ 47 w 401"/>
                <a:gd name="T55" fmla="*/ 413 h 738"/>
                <a:gd name="T56" fmla="*/ 152 w 401"/>
                <a:gd name="T57" fmla="*/ 650 h 738"/>
                <a:gd name="T58" fmla="*/ 249 w 401"/>
                <a:gd name="T59" fmla="*/ 650 h 738"/>
                <a:gd name="T60" fmla="*/ 227 w 401"/>
                <a:gd name="T61" fmla="*/ 534 h 738"/>
                <a:gd name="T62" fmla="*/ 194 w 401"/>
                <a:gd name="T63" fmla="*/ 711 h 738"/>
                <a:gd name="T64" fmla="*/ 93 w 401"/>
                <a:gd name="T65" fmla="*/ 534 h 738"/>
                <a:gd name="T66" fmla="*/ 173 w 401"/>
                <a:gd name="T67" fmla="*/ 413 h 738"/>
                <a:gd name="T68" fmla="*/ 330 w 401"/>
                <a:gd name="T69" fmla="*/ 484 h 738"/>
                <a:gd name="T70" fmla="*/ 189 w 401"/>
                <a:gd name="T71" fmla="*/ 391 h 738"/>
                <a:gd name="T72" fmla="*/ 230 w 401"/>
                <a:gd name="T73" fmla="*/ 391 h 738"/>
                <a:gd name="T74" fmla="*/ 249 w 401"/>
                <a:gd name="T75" fmla="*/ 413 h 738"/>
                <a:gd name="T76" fmla="*/ 307 w 401"/>
                <a:gd name="T77" fmla="*/ 391 h 738"/>
                <a:gd name="T78" fmla="*/ 361 w 401"/>
                <a:gd name="T79" fmla="*/ 391 h 738"/>
                <a:gd name="T80" fmla="*/ 374 w 401"/>
                <a:gd name="T81" fmla="*/ 336 h 738"/>
                <a:gd name="T82" fmla="*/ 200 w 401"/>
                <a:gd name="T83" fmla="*/ 364 h 738"/>
                <a:gd name="T84" fmla="*/ 29 w 401"/>
                <a:gd name="T85" fmla="*/ 336 h 738"/>
                <a:gd name="T86" fmla="*/ 132 w 401"/>
                <a:gd name="T87" fmla="*/ 256 h 738"/>
                <a:gd name="T88" fmla="*/ 145 w 401"/>
                <a:gd name="T89" fmla="*/ 300 h 738"/>
                <a:gd name="T90" fmla="*/ 194 w 401"/>
                <a:gd name="T91" fmla="*/ 273 h 738"/>
                <a:gd name="T92" fmla="*/ 198 w 401"/>
                <a:gd name="T93" fmla="*/ 252 h 738"/>
                <a:gd name="T94" fmla="*/ 205 w 401"/>
                <a:gd name="T95" fmla="*/ 278 h 738"/>
                <a:gd name="T96" fmla="*/ 281 w 401"/>
                <a:gd name="T97" fmla="*/ 280 h 738"/>
                <a:gd name="T98" fmla="*/ 294 w 401"/>
                <a:gd name="T99" fmla="*/ 252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1" h="738">
                  <a:moveTo>
                    <a:pt x="392" y="207"/>
                  </a:moveTo>
                  <a:cubicBezTo>
                    <a:pt x="389" y="199"/>
                    <a:pt x="389" y="199"/>
                    <a:pt x="389" y="199"/>
                  </a:cubicBezTo>
                  <a:cubicBezTo>
                    <a:pt x="334" y="199"/>
                    <a:pt x="334" y="199"/>
                    <a:pt x="334" y="199"/>
                  </a:cubicBezTo>
                  <a:cubicBezTo>
                    <a:pt x="334" y="149"/>
                    <a:pt x="334" y="149"/>
                    <a:pt x="334" y="149"/>
                  </a:cubicBezTo>
                  <a:cubicBezTo>
                    <a:pt x="334" y="135"/>
                    <a:pt x="327" y="121"/>
                    <a:pt x="308" y="115"/>
                  </a:cubicBezTo>
                  <a:cubicBezTo>
                    <a:pt x="295" y="99"/>
                    <a:pt x="276" y="85"/>
                    <a:pt x="255" y="76"/>
                  </a:cubicBezTo>
                  <a:cubicBezTo>
                    <a:pt x="255" y="31"/>
                    <a:pt x="255" y="31"/>
                    <a:pt x="255" y="31"/>
                  </a:cubicBezTo>
                  <a:cubicBezTo>
                    <a:pt x="224" y="31"/>
                    <a:pt x="224" y="31"/>
                    <a:pt x="224" y="31"/>
                  </a:cubicBezTo>
                  <a:cubicBezTo>
                    <a:pt x="224" y="0"/>
                    <a:pt x="224" y="0"/>
                    <a:pt x="224" y="0"/>
                  </a:cubicBezTo>
                  <a:cubicBezTo>
                    <a:pt x="200" y="0"/>
                    <a:pt x="200" y="0"/>
                    <a:pt x="200" y="0"/>
                  </a:cubicBezTo>
                  <a:cubicBezTo>
                    <a:pt x="177" y="0"/>
                    <a:pt x="177" y="0"/>
                    <a:pt x="177" y="0"/>
                  </a:cubicBezTo>
                  <a:cubicBezTo>
                    <a:pt x="177" y="31"/>
                    <a:pt x="177" y="31"/>
                    <a:pt x="177" y="31"/>
                  </a:cubicBezTo>
                  <a:cubicBezTo>
                    <a:pt x="146" y="31"/>
                    <a:pt x="146" y="31"/>
                    <a:pt x="146" y="31"/>
                  </a:cubicBezTo>
                  <a:cubicBezTo>
                    <a:pt x="146" y="76"/>
                    <a:pt x="146" y="76"/>
                    <a:pt x="146" y="76"/>
                  </a:cubicBezTo>
                  <a:cubicBezTo>
                    <a:pt x="125" y="85"/>
                    <a:pt x="106" y="99"/>
                    <a:pt x="93" y="115"/>
                  </a:cubicBezTo>
                  <a:cubicBezTo>
                    <a:pt x="74" y="121"/>
                    <a:pt x="67" y="135"/>
                    <a:pt x="67" y="149"/>
                  </a:cubicBezTo>
                  <a:cubicBezTo>
                    <a:pt x="67" y="199"/>
                    <a:pt x="67" y="199"/>
                    <a:pt x="67" y="199"/>
                  </a:cubicBezTo>
                  <a:cubicBezTo>
                    <a:pt x="13" y="199"/>
                    <a:pt x="13" y="199"/>
                    <a:pt x="13" y="199"/>
                  </a:cubicBezTo>
                  <a:cubicBezTo>
                    <a:pt x="10" y="207"/>
                    <a:pt x="10" y="207"/>
                    <a:pt x="10" y="207"/>
                  </a:cubicBezTo>
                  <a:cubicBezTo>
                    <a:pt x="3" y="227"/>
                    <a:pt x="0" y="249"/>
                    <a:pt x="0" y="273"/>
                  </a:cubicBezTo>
                  <a:cubicBezTo>
                    <a:pt x="0" y="347"/>
                    <a:pt x="28" y="433"/>
                    <a:pt x="55" y="501"/>
                  </a:cubicBezTo>
                  <a:cubicBezTo>
                    <a:pt x="96" y="602"/>
                    <a:pt x="150" y="695"/>
                    <a:pt x="179" y="726"/>
                  </a:cubicBezTo>
                  <a:cubicBezTo>
                    <a:pt x="185" y="732"/>
                    <a:pt x="191" y="738"/>
                    <a:pt x="200" y="738"/>
                  </a:cubicBezTo>
                  <a:cubicBezTo>
                    <a:pt x="200" y="738"/>
                    <a:pt x="200" y="738"/>
                    <a:pt x="200" y="738"/>
                  </a:cubicBezTo>
                  <a:cubicBezTo>
                    <a:pt x="201" y="738"/>
                    <a:pt x="201" y="738"/>
                    <a:pt x="201" y="738"/>
                  </a:cubicBezTo>
                  <a:cubicBezTo>
                    <a:pt x="210" y="738"/>
                    <a:pt x="215" y="732"/>
                    <a:pt x="222" y="726"/>
                  </a:cubicBezTo>
                  <a:cubicBezTo>
                    <a:pt x="251" y="695"/>
                    <a:pt x="306" y="602"/>
                    <a:pt x="347" y="501"/>
                  </a:cubicBezTo>
                  <a:cubicBezTo>
                    <a:pt x="374" y="433"/>
                    <a:pt x="401" y="347"/>
                    <a:pt x="401" y="273"/>
                  </a:cubicBezTo>
                  <a:cubicBezTo>
                    <a:pt x="401" y="249"/>
                    <a:pt x="399" y="227"/>
                    <a:pt x="392" y="207"/>
                  </a:cubicBezTo>
                  <a:moveTo>
                    <a:pt x="312" y="149"/>
                  </a:moveTo>
                  <a:cubicBezTo>
                    <a:pt x="312" y="199"/>
                    <a:pt x="312" y="199"/>
                    <a:pt x="312" y="199"/>
                  </a:cubicBezTo>
                  <a:cubicBezTo>
                    <a:pt x="263" y="199"/>
                    <a:pt x="263" y="199"/>
                    <a:pt x="263" y="199"/>
                  </a:cubicBezTo>
                  <a:cubicBezTo>
                    <a:pt x="263" y="147"/>
                    <a:pt x="263" y="147"/>
                    <a:pt x="263" y="147"/>
                  </a:cubicBezTo>
                  <a:cubicBezTo>
                    <a:pt x="263" y="140"/>
                    <a:pt x="264" y="139"/>
                    <a:pt x="266" y="138"/>
                  </a:cubicBezTo>
                  <a:cubicBezTo>
                    <a:pt x="268" y="136"/>
                    <a:pt x="275" y="134"/>
                    <a:pt x="290" y="134"/>
                  </a:cubicBezTo>
                  <a:cubicBezTo>
                    <a:pt x="310" y="134"/>
                    <a:pt x="312" y="143"/>
                    <a:pt x="312" y="149"/>
                  </a:cubicBezTo>
                  <a:moveTo>
                    <a:pt x="276" y="113"/>
                  </a:moveTo>
                  <a:cubicBezTo>
                    <a:pt x="269" y="114"/>
                    <a:pt x="261" y="116"/>
                    <a:pt x="255" y="119"/>
                  </a:cubicBezTo>
                  <a:cubicBezTo>
                    <a:pt x="248" y="108"/>
                    <a:pt x="238" y="101"/>
                    <a:pt x="224" y="97"/>
                  </a:cubicBezTo>
                  <a:cubicBezTo>
                    <a:pt x="224" y="89"/>
                    <a:pt x="224" y="89"/>
                    <a:pt x="224" y="89"/>
                  </a:cubicBezTo>
                  <a:cubicBezTo>
                    <a:pt x="243" y="93"/>
                    <a:pt x="262" y="101"/>
                    <a:pt x="276" y="113"/>
                  </a:cubicBezTo>
                  <a:moveTo>
                    <a:pt x="241" y="147"/>
                  </a:moveTo>
                  <a:cubicBezTo>
                    <a:pt x="241" y="199"/>
                    <a:pt x="241" y="199"/>
                    <a:pt x="241" y="199"/>
                  </a:cubicBezTo>
                  <a:cubicBezTo>
                    <a:pt x="200" y="199"/>
                    <a:pt x="200" y="199"/>
                    <a:pt x="200" y="199"/>
                  </a:cubicBezTo>
                  <a:cubicBezTo>
                    <a:pt x="160" y="199"/>
                    <a:pt x="160" y="199"/>
                    <a:pt x="160" y="199"/>
                  </a:cubicBezTo>
                  <a:cubicBezTo>
                    <a:pt x="160" y="147"/>
                    <a:pt x="160" y="147"/>
                    <a:pt x="160" y="147"/>
                  </a:cubicBezTo>
                  <a:cubicBezTo>
                    <a:pt x="160" y="132"/>
                    <a:pt x="170" y="114"/>
                    <a:pt x="200" y="114"/>
                  </a:cubicBezTo>
                  <a:cubicBezTo>
                    <a:pt x="231" y="114"/>
                    <a:pt x="241" y="132"/>
                    <a:pt x="241" y="147"/>
                  </a:cubicBezTo>
                  <a:moveTo>
                    <a:pt x="163" y="48"/>
                  </a:moveTo>
                  <a:cubicBezTo>
                    <a:pt x="194" y="48"/>
                    <a:pt x="194" y="48"/>
                    <a:pt x="194" y="48"/>
                  </a:cubicBezTo>
                  <a:cubicBezTo>
                    <a:pt x="194" y="17"/>
                    <a:pt x="194" y="17"/>
                    <a:pt x="194" y="17"/>
                  </a:cubicBezTo>
                  <a:cubicBezTo>
                    <a:pt x="200" y="17"/>
                    <a:pt x="200" y="17"/>
                    <a:pt x="200" y="17"/>
                  </a:cubicBezTo>
                  <a:cubicBezTo>
                    <a:pt x="207" y="17"/>
                    <a:pt x="207" y="17"/>
                    <a:pt x="207" y="17"/>
                  </a:cubicBezTo>
                  <a:cubicBezTo>
                    <a:pt x="207" y="48"/>
                    <a:pt x="207" y="48"/>
                    <a:pt x="207" y="48"/>
                  </a:cubicBezTo>
                  <a:cubicBezTo>
                    <a:pt x="238" y="48"/>
                    <a:pt x="238" y="48"/>
                    <a:pt x="238" y="48"/>
                  </a:cubicBezTo>
                  <a:cubicBezTo>
                    <a:pt x="238" y="61"/>
                    <a:pt x="238" y="61"/>
                    <a:pt x="238" y="61"/>
                  </a:cubicBezTo>
                  <a:cubicBezTo>
                    <a:pt x="207" y="61"/>
                    <a:pt x="207" y="61"/>
                    <a:pt x="207" y="61"/>
                  </a:cubicBezTo>
                  <a:cubicBezTo>
                    <a:pt x="207" y="92"/>
                    <a:pt x="207" y="92"/>
                    <a:pt x="207" y="92"/>
                  </a:cubicBezTo>
                  <a:cubicBezTo>
                    <a:pt x="200" y="92"/>
                    <a:pt x="200" y="92"/>
                    <a:pt x="200" y="92"/>
                  </a:cubicBezTo>
                  <a:cubicBezTo>
                    <a:pt x="194" y="92"/>
                    <a:pt x="194" y="92"/>
                    <a:pt x="194" y="92"/>
                  </a:cubicBezTo>
                  <a:cubicBezTo>
                    <a:pt x="194" y="61"/>
                    <a:pt x="194" y="61"/>
                    <a:pt x="194" y="61"/>
                  </a:cubicBezTo>
                  <a:cubicBezTo>
                    <a:pt x="163" y="61"/>
                    <a:pt x="163" y="61"/>
                    <a:pt x="163" y="61"/>
                  </a:cubicBezTo>
                  <a:lnTo>
                    <a:pt x="163" y="48"/>
                  </a:lnTo>
                  <a:close/>
                  <a:moveTo>
                    <a:pt x="177" y="89"/>
                  </a:moveTo>
                  <a:cubicBezTo>
                    <a:pt x="177" y="97"/>
                    <a:pt x="177" y="97"/>
                    <a:pt x="177" y="97"/>
                  </a:cubicBezTo>
                  <a:cubicBezTo>
                    <a:pt x="164" y="101"/>
                    <a:pt x="153" y="108"/>
                    <a:pt x="146" y="119"/>
                  </a:cubicBezTo>
                  <a:cubicBezTo>
                    <a:pt x="140" y="116"/>
                    <a:pt x="133" y="114"/>
                    <a:pt x="125" y="113"/>
                  </a:cubicBezTo>
                  <a:cubicBezTo>
                    <a:pt x="140" y="101"/>
                    <a:pt x="158" y="93"/>
                    <a:pt x="177" y="89"/>
                  </a:cubicBezTo>
                  <a:moveTo>
                    <a:pt x="89" y="149"/>
                  </a:moveTo>
                  <a:cubicBezTo>
                    <a:pt x="89" y="143"/>
                    <a:pt x="91" y="134"/>
                    <a:pt x="111" y="134"/>
                  </a:cubicBezTo>
                  <a:cubicBezTo>
                    <a:pt x="126" y="134"/>
                    <a:pt x="133" y="136"/>
                    <a:pt x="136" y="138"/>
                  </a:cubicBezTo>
                  <a:cubicBezTo>
                    <a:pt x="137" y="139"/>
                    <a:pt x="138" y="140"/>
                    <a:pt x="138" y="147"/>
                  </a:cubicBezTo>
                  <a:cubicBezTo>
                    <a:pt x="138" y="199"/>
                    <a:pt x="138" y="199"/>
                    <a:pt x="138" y="199"/>
                  </a:cubicBezTo>
                  <a:cubicBezTo>
                    <a:pt x="89" y="199"/>
                    <a:pt x="89" y="199"/>
                    <a:pt x="89" y="199"/>
                  </a:cubicBezTo>
                  <a:lnTo>
                    <a:pt x="89" y="149"/>
                  </a:lnTo>
                  <a:close/>
                  <a:moveTo>
                    <a:pt x="200" y="221"/>
                  </a:moveTo>
                  <a:cubicBezTo>
                    <a:pt x="200" y="221"/>
                    <a:pt x="200" y="221"/>
                    <a:pt x="200" y="221"/>
                  </a:cubicBezTo>
                  <a:cubicBezTo>
                    <a:pt x="374" y="221"/>
                    <a:pt x="374" y="221"/>
                    <a:pt x="374" y="221"/>
                  </a:cubicBezTo>
                  <a:cubicBezTo>
                    <a:pt x="374" y="224"/>
                    <a:pt x="375" y="228"/>
                    <a:pt x="376" y="231"/>
                  </a:cubicBezTo>
                  <a:cubicBezTo>
                    <a:pt x="294" y="231"/>
                    <a:pt x="294" y="231"/>
                    <a:pt x="294" y="231"/>
                  </a:cubicBezTo>
                  <a:cubicBezTo>
                    <a:pt x="260" y="231"/>
                    <a:pt x="245" y="240"/>
                    <a:pt x="245" y="259"/>
                  </a:cubicBezTo>
                  <a:cubicBezTo>
                    <a:pt x="245" y="266"/>
                    <a:pt x="248" y="272"/>
                    <a:pt x="254" y="277"/>
                  </a:cubicBezTo>
                  <a:cubicBezTo>
                    <a:pt x="250" y="279"/>
                    <a:pt x="233" y="284"/>
                    <a:pt x="231" y="285"/>
                  </a:cubicBezTo>
                  <a:cubicBezTo>
                    <a:pt x="229" y="283"/>
                    <a:pt x="225" y="280"/>
                    <a:pt x="225" y="274"/>
                  </a:cubicBezTo>
                  <a:cubicBezTo>
                    <a:pt x="226" y="272"/>
                    <a:pt x="230" y="266"/>
                    <a:pt x="230" y="258"/>
                  </a:cubicBezTo>
                  <a:cubicBezTo>
                    <a:pt x="230" y="246"/>
                    <a:pt x="222" y="234"/>
                    <a:pt x="200" y="233"/>
                  </a:cubicBezTo>
                  <a:cubicBezTo>
                    <a:pt x="190" y="233"/>
                    <a:pt x="184" y="236"/>
                    <a:pt x="178" y="240"/>
                  </a:cubicBezTo>
                  <a:cubicBezTo>
                    <a:pt x="178" y="241"/>
                    <a:pt x="178" y="241"/>
                    <a:pt x="177" y="241"/>
                  </a:cubicBezTo>
                  <a:cubicBezTo>
                    <a:pt x="168" y="244"/>
                    <a:pt x="163" y="250"/>
                    <a:pt x="163" y="258"/>
                  </a:cubicBezTo>
                  <a:cubicBezTo>
                    <a:pt x="163" y="267"/>
                    <a:pt x="163" y="267"/>
                    <a:pt x="163" y="267"/>
                  </a:cubicBezTo>
                  <a:cubicBezTo>
                    <a:pt x="163" y="267"/>
                    <a:pt x="167" y="267"/>
                    <a:pt x="169" y="268"/>
                  </a:cubicBezTo>
                  <a:cubicBezTo>
                    <a:pt x="172" y="269"/>
                    <a:pt x="173" y="270"/>
                    <a:pt x="174" y="272"/>
                  </a:cubicBezTo>
                  <a:cubicBezTo>
                    <a:pt x="176" y="275"/>
                    <a:pt x="174" y="283"/>
                    <a:pt x="169" y="285"/>
                  </a:cubicBezTo>
                  <a:cubicBezTo>
                    <a:pt x="167" y="284"/>
                    <a:pt x="150" y="279"/>
                    <a:pt x="146" y="277"/>
                  </a:cubicBezTo>
                  <a:cubicBezTo>
                    <a:pt x="152" y="272"/>
                    <a:pt x="156" y="266"/>
                    <a:pt x="156" y="259"/>
                  </a:cubicBezTo>
                  <a:cubicBezTo>
                    <a:pt x="156" y="240"/>
                    <a:pt x="141" y="231"/>
                    <a:pt x="106" y="231"/>
                  </a:cubicBezTo>
                  <a:cubicBezTo>
                    <a:pt x="26" y="231"/>
                    <a:pt x="26" y="231"/>
                    <a:pt x="26" y="231"/>
                  </a:cubicBezTo>
                  <a:cubicBezTo>
                    <a:pt x="27" y="228"/>
                    <a:pt x="28" y="224"/>
                    <a:pt x="29" y="221"/>
                  </a:cubicBezTo>
                  <a:lnTo>
                    <a:pt x="200" y="221"/>
                  </a:lnTo>
                  <a:close/>
                  <a:moveTo>
                    <a:pt x="41" y="391"/>
                  </a:moveTo>
                  <a:cubicBezTo>
                    <a:pt x="38" y="379"/>
                    <a:pt x="35" y="369"/>
                    <a:pt x="33" y="357"/>
                  </a:cubicBezTo>
                  <a:cubicBezTo>
                    <a:pt x="57" y="354"/>
                    <a:pt x="116" y="344"/>
                    <a:pt x="158" y="338"/>
                  </a:cubicBezTo>
                  <a:lnTo>
                    <a:pt x="41" y="391"/>
                  </a:lnTo>
                  <a:close/>
                  <a:moveTo>
                    <a:pt x="168" y="357"/>
                  </a:moveTo>
                  <a:cubicBezTo>
                    <a:pt x="145" y="391"/>
                    <a:pt x="145" y="391"/>
                    <a:pt x="145" y="391"/>
                  </a:cubicBezTo>
                  <a:cubicBezTo>
                    <a:pt x="95" y="391"/>
                    <a:pt x="95" y="391"/>
                    <a:pt x="95" y="391"/>
                  </a:cubicBezTo>
                  <a:lnTo>
                    <a:pt x="168" y="357"/>
                  </a:lnTo>
                  <a:close/>
                  <a:moveTo>
                    <a:pt x="47" y="413"/>
                  </a:moveTo>
                  <a:cubicBezTo>
                    <a:pt x="152" y="413"/>
                    <a:pt x="152" y="413"/>
                    <a:pt x="152" y="413"/>
                  </a:cubicBezTo>
                  <a:cubicBezTo>
                    <a:pt x="152" y="463"/>
                    <a:pt x="152" y="463"/>
                    <a:pt x="152" y="463"/>
                  </a:cubicBezTo>
                  <a:cubicBezTo>
                    <a:pt x="64" y="463"/>
                    <a:pt x="64" y="463"/>
                    <a:pt x="64" y="463"/>
                  </a:cubicBezTo>
                  <a:cubicBezTo>
                    <a:pt x="58" y="446"/>
                    <a:pt x="52" y="429"/>
                    <a:pt x="47" y="413"/>
                  </a:cubicBezTo>
                  <a:moveTo>
                    <a:pt x="152" y="650"/>
                  </a:moveTo>
                  <a:cubicBezTo>
                    <a:pt x="137" y="623"/>
                    <a:pt x="119" y="591"/>
                    <a:pt x="103" y="556"/>
                  </a:cubicBezTo>
                  <a:cubicBezTo>
                    <a:pt x="152" y="556"/>
                    <a:pt x="152" y="556"/>
                    <a:pt x="152" y="556"/>
                  </a:cubicBezTo>
                  <a:lnTo>
                    <a:pt x="152" y="650"/>
                  </a:lnTo>
                  <a:close/>
                  <a:moveTo>
                    <a:pt x="249" y="650"/>
                  </a:moveTo>
                  <a:cubicBezTo>
                    <a:pt x="249" y="556"/>
                    <a:pt x="249" y="556"/>
                    <a:pt x="249" y="556"/>
                  </a:cubicBezTo>
                  <a:cubicBezTo>
                    <a:pt x="299" y="556"/>
                    <a:pt x="299" y="556"/>
                    <a:pt x="299" y="556"/>
                  </a:cubicBezTo>
                  <a:cubicBezTo>
                    <a:pt x="282" y="591"/>
                    <a:pt x="265" y="623"/>
                    <a:pt x="249" y="650"/>
                  </a:cubicBezTo>
                  <a:moveTo>
                    <a:pt x="327" y="492"/>
                  </a:moveTo>
                  <a:cubicBezTo>
                    <a:pt x="321" y="507"/>
                    <a:pt x="314" y="520"/>
                    <a:pt x="308" y="534"/>
                  </a:cubicBezTo>
                  <a:cubicBezTo>
                    <a:pt x="238" y="534"/>
                    <a:pt x="238" y="534"/>
                    <a:pt x="238" y="534"/>
                  </a:cubicBezTo>
                  <a:cubicBezTo>
                    <a:pt x="227" y="534"/>
                    <a:pt x="227" y="534"/>
                    <a:pt x="227" y="534"/>
                  </a:cubicBezTo>
                  <a:cubicBezTo>
                    <a:pt x="227" y="684"/>
                    <a:pt x="227" y="684"/>
                    <a:pt x="227" y="684"/>
                  </a:cubicBezTo>
                  <a:cubicBezTo>
                    <a:pt x="219" y="695"/>
                    <a:pt x="212" y="704"/>
                    <a:pt x="206" y="711"/>
                  </a:cubicBezTo>
                  <a:cubicBezTo>
                    <a:pt x="204" y="712"/>
                    <a:pt x="202" y="715"/>
                    <a:pt x="200" y="716"/>
                  </a:cubicBezTo>
                  <a:cubicBezTo>
                    <a:pt x="199" y="715"/>
                    <a:pt x="196" y="712"/>
                    <a:pt x="194" y="711"/>
                  </a:cubicBezTo>
                  <a:cubicBezTo>
                    <a:pt x="188" y="704"/>
                    <a:pt x="182" y="695"/>
                    <a:pt x="173" y="684"/>
                  </a:cubicBezTo>
                  <a:cubicBezTo>
                    <a:pt x="173" y="534"/>
                    <a:pt x="173" y="534"/>
                    <a:pt x="173" y="534"/>
                  </a:cubicBezTo>
                  <a:cubicBezTo>
                    <a:pt x="163" y="534"/>
                    <a:pt x="163" y="534"/>
                    <a:pt x="163" y="534"/>
                  </a:cubicBezTo>
                  <a:cubicBezTo>
                    <a:pt x="93" y="534"/>
                    <a:pt x="93" y="534"/>
                    <a:pt x="93" y="534"/>
                  </a:cubicBezTo>
                  <a:cubicBezTo>
                    <a:pt x="87" y="520"/>
                    <a:pt x="81" y="507"/>
                    <a:pt x="75" y="492"/>
                  </a:cubicBezTo>
                  <a:cubicBezTo>
                    <a:pt x="74" y="490"/>
                    <a:pt x="73" y="487"/>
                    <a:pt x="72" y="484"/>
                  </a:cubicBezTo>
                  <a:cubicBezTo>
                    <a:pt x="173" y="484"/>
                    <a:pt x="173" y="484"/>
                    <a:pt x="173" y="484"/>
                  </a:cubicBezTo>
                  <a:cubicBezTo>
                    <a:pt x="173" y="413"/>
                    <a:pt x="173" y="413"/>
                    <a:pt x="173" y="413"/>
                  </a:cubicBezTo>
                  <a:cubicBezTo>
                    <a:pt x="200" y="413"/>
                    <a:pt x="200" y="413"/>
                    <a:pt x="200" y="413"/>
                  </a:cubicBezTo>
                  <a:cubicBezTo>
                    <a:pt x="227" y="413"/>
                    <a:pt x="227" y="413"/>
                    <a:pt x="227" y="413"/>
                  </a:cubicBezTo>
                  <a:cubicBezTo>
                    <a:pt x="227" y="484"/>
                    <a:pt x="227" y="484"/>
                    <a:pt x="227" y="484"/>
                  </a:cubicBezTo>
                  <a:cubicBezTo>
                    <a:pt x="330" y="484"/>
                    <a:pt x="330" y="484"/>
                    <a:pt x="330" y="484"/>
                  </a:cubicBezTo>
                  <a:cubicBezTo>
                    <a:pt x="329" y="487"/>
                    <a:pt x="328" y="490"/>
                    <a:pt x="327" y="492"/>
                  </a:cubicBezTo>
                  <a:moveTo>
                    <a:pt x="171" y="391"/>
                  </a:moveTo>
                  <a:cubicBezTo>
                    <a:pt x="189" y="364"/>
                    <a:pt x="189" y="364"/>
                    <a:pt x="189" y="364"/>
                  </a:cubicBezTo>
                  <a:cubicBezTo>
                    <a:pt x="189" y="391"/>
                    <a:pt x="189" y="391"/>
                    <a:pt x="189" y="391"/>
                  </a:cubicBezTo>
                  <a:lnTo>
                    <a:pt x="171" y="391"/>
                  </a:lnTo>
                  <a:close/>
                  <a:moveTo>
                    <a:pt x="211" y="391"/>
                  </a:moveTo>
                  <a:cubicBezTo>
                    <a:pt x="211" y="364"/>
                    <a:pt x="211" y="364"/>
                    <a:pt x="211" y="364"/>
                  </a:cubicBezTo>
                  <a:cubicBezTo>
                    <a:pt x="230" y="391"/>
                    <a:pt x="230" y="391"/>
                    <a:pt x="230" y="391"/>
                  </a:cubicBezTo>
                  <a:lnTo>
                    <a:pt x="211" y="391"/>
                  </a:lnTo>
                  <a:close/>
                  <a:moveTo>
                    <a:pt x="338" y="463"/>
                  </a:moveTo>
                  <a:cubicBezTo>
                    <a:pt x="249" y="463"/>
                    <a:pt x="249" y="463"/>
                    <a:pt x="249" y="463"/>
                  </a:cubicBezTo>
                  <a:cubicBezTo>
                    <a:pt x="249" y="413"/>
                    <a:pt x="249" y="413"/>
                    <a:pt x="249" y="413"/>
                  </a:cubicBezTo>
                  <a:cubicBezTo>
                    <a:pt x="355" y="413"/>
                    <a:pt x="355" y="413"/>
                    <a:pt x="355" y="413"/>
                  </a:cubicBezTo>
                  <a:cubicBezTo>
                    <a:pt x="350" y="429"/>
                    <a:pt x="344" y="446"/>
                    <a:pt x="338" y="463"/>
                  </a:cubicBezTo>
                  <a:moveTo>
                    <a:pt x="232" y="357"/>
                  </a:moveTo>
                  <a:cubicBezTo>
                    <a:pt x="307" y="391"/>
                    <a:pt x="307" y="391"/>
                    <a:pt x="307" y="391"/>
                  </a:cubicBezTo>
                  <a:cubicBezTo>
                    <a:pt x="256" y="391"/>
                    <a:pt x="256" y="391"/>
                    <a:pt x="256" y="391"/>
                  </a:cubicBezTo>
                  <a:lnTo>
                    <a:pt x="232" y="357"/>
                  </a:lnTo>
                  <a:close/>
                  <a:moveTo>
                    <a:pt x="361" y="391"/>
                  </a:moveTo>
                  <a:cubicBezTo>
                    <a:pt x="361" y="391"/>
                    <a:pt x="361" y="391"/>
                    <a:pt x="361" y="391"/>
                  </a:cubicBezTo>
                  <a:cubicBezTo>
                    <a:pt x="244" y="338"/>
                    <a:pt x="244" y="338"/>
                    <a:pt x="244" y="338"/>
                  </a:cubicBezTo>
                  <a:cubicBezTo>
                    <a:pt x="285" y="344"/>
                    <a:pt x="345" y="354"/>
                    <a:pt x="369" y="357"/>
                  </a:cubicBezTo>
                  <a:cubicBezTo>
                    <a:pt x="367" y="369"/>
                    <a:pt x="364" y="379"/>
                    <a:pt x="361" y="391"/>
                  </a:cubicBezTo>
                  <a:moveTo>
                    <a:pt x="374" y="336"/>
                  </a:moveTo>
                  <a:cubicBezTo>
                    <a:pt x="235" y="315"/>
                    <a:pt x="235" y="315"/>
                    <a:pt x="235" y="315"/>
                  </a:cubicBezTo>
                  <a:cubicBezTo>
                    <a:pt x="236" y="319"/>
                    <a:pt x="238" y="324"/>
                    <a:pt x="238" y="329"/>
                  </a:cubicBezTo>
                  <a:cubicBezTo>
                    <a:pt x="238" y="348"/>
                    <a:pt x="222" y="364"/>
                    <a:pt x="201" y="364"/>
                  </a:cubicBezTo>
                  <a:cubicBezTo>
                    <a:pt x="200" y="364"/>
                    <a:pt x="200" y="364"/>
                    <a:pt x="200" y="364"/>
                  </a:cubicBezTo>
                  <a:cubicBezTo>
                    <a:pt x="199" y="364"/>
                    <a:pt x="199" y="364"/>
                    <a:pt x="199" y="364"/>
                  </a:cubicBezTo>
                  <a:cubicBezTo>
                    <a:pt x="179" y="364"/>
                    <a:pt x="164" y="348"/>
                    <a:pt x="164" y="329"/>
                  </a:cubicBezTo>
                  <a:cubicBezTo>
                    <a:pt x="164" y="324"/>
                    <a:pt x="165" y="319"/>
                    <a:pt x="167" y="315"/>
                  </a:cubicBezTo>
                  <a:cubicBezTo>
                    <a:pt x="29" y="336"/>
                    <a:pt x="29" y="336"/>
                    <a:pt x="29" y="336"/>
                  </a:cubicBezTo>
                  <a:cubicBezTo>
                    <a:pt x="24" y="313"/>
                    <a:pt x="22" y="292"/>
                    <a:pt x="22" y="272"/>
                  </a:cubicBezTo>
                  <a:cubicBezTo>
                    <a:pt x="22" y="265"/>
                    <a:pt x="23" y="259"/>
                    <a:pt x="23" y="252"/>
                  </a:cubicBezTo>
                  <a:cubicBezTo>
                    <a:pt x="106" y="252"/>
                    <a:pt x="106" y="252"/>
                    <a:pt x="106" y="252"/>
                  </a:cubicBezTo>
                  <a:cubicBezTo>
                    <a:pt x="129" y="252"/>
                    <a:pt x="131" y="255"/>
                    <a:pt x="132" y="256"/>
                  </a:cubicBezTo>
                  <a:cubicBezTo>
                    <a:pt x="133" y="257"/>
                    <a:pt x="134" y="261"/>
                    <a:pt x="132" y="262"/>
                  </a:cubicBezTo>
                  <a:cubicBezTo>
                    <a:pt x="126" y="265"/>
                    <a:pt x="119" y="269"/>
                    <a:pt x="119" y="280"/>
                  </a:cubicBezTo>
                  <a:cubicBezTo>
                    <a:pt x="119" y="280"/>
                    <a:pt x="119" y="280"/>
                    <a:pt x="119" y="280"/>
                  </a:cubicBezTo>
                  <a:cubicBezTo>
                    <a:pt x="119" y="289"/>
                    <a:pt x="127" y="293"/>
                    <a:pt x="145" y="300"/>
                  </a:cubicBezTo>
                  <a:cubicBezTo>
                    <a:pt x="151" y="302"/>
                    <a:pt x="170" y="309"/>
                    <a:pt x="170" y="309"/>
                  </a:cubicBezTo>
                  <a:cubicBezTo>
                    <a:pt x="174" y="307"/>
                    <a:pt x="174" y="307"/>
                    <a:pt x="174" y="307"/>
                  </a:cubicBezTo>
                  <a:cubicBezTo>
                    <a:pt x="180" y="304"/>
                    <a:pt x="194" y="295"/>
                    <a:pt x="194" y="278"/>
                  </a:cubicBezTo>
                  <a:cubicBezTo>
                    <a:pt x="194" y="276"/>
                    <a:pt x="194" y="275"/>
                    <a:pt x="194" y="273"/>
                  </a:cubicBezTo>
                  <a:cubicBezTo>
                    <a:pt x="194" y="271"/>
                    <a:pt x="193" y="269"/>
                    <a:pt x="192" y="268"/>
                  </a:cubicBezTo>
                  <a:cubicBezTo>
                    <a:pt x="192" y="268"/>
                    <a:pt x="192" y="268"/>
                    <a:pt x="192" y="268"/>
                  </a:cubicBezTo>
                  <a:cubicBezTo>
                    <a:pt x="189" y="262"/>
                    <a:pt x="185" y="260"/>
                    <a:pt x="185" y="260"/>
                  </a:cubicBezTo>
                  <a:cubicBezTo>
                    <a:pt x="185" y="260"/>
                    <a:pt x="187" y="253"/>
                    <a:pt x="198" y="252"/>
                  </a:cubicBezTo>
                  <a:cubicBezTo>
                    <a:pt x="198" y="252"/>
                    <a:pt x="199" y="252"/>
                    <a:pt x="200" y="252"/>
                  </a:cubicBezTo>
                  <a:cubicBezTo>
                    <a:pt x="200" y="252"/>
                    <a:pt x="200" y="252"/>
                    <a:pt x="200" y="252"/>
                  </a:cubicBezTo>
                  <a:cubicBezTo>
                    <a:pt x="206" y="252"/>
                    <a:pt x="210" y="256"/>
                    <a:pt x="210" y="262"/>
                  </a:cubicBezTo>
                  <a:cubicBezTo>
                    <a:pt x="210" y="268"/>
                    <a:pt x="205" y="270"/>
                    <a:pt x="205" y="278"/>
                  </a:cubicBezTo>
                  <a:cubicBezTo>
                    <a:pt x="205" y="295"/>
                    <a:pt x="219" y="304"/>
                    <a:pt x="226" y="307"/>
                  </a:cubicBezTo>
                  <a:cubicBezTo>
                    <a:pt x="230" y="309"/>
                    <a:pt x="230" y="309"/>
                    <a:pt x="230" y="309"/>
                  </a:cubicBezTo>
                  <a:cubicBezTo>
                    <a:pt x="230" y="309"/>
                    <a:pt x="249" y="302"/>
                    <a:pt x="255" y="300"/>
                  </a:cubicBezTo>
                  <a:cubicBezTo>
                    <a:pt x="274" y="293"/>
                    <a:pt x="281" y="289"/>
                    <a:pt x="281" y="280"/>
                  </a:cubicBezTo>
                  <a:cubicBezTo>
                    <a:pt x="281" y="280"/>
                    <a:pt x="281" y="280"/>
                    <a:pt x="281" y="280"/>
                  </a:cubicBezTo>
                  <a:cubicBezTo>
                    <a:pt x="281" y="269"/>
                    <a:pt x="274" y="265"/>
                    <a:pt x="269" y="262"/>
                  </a:cubicBezTo>
                  <a:cubicBezTo>
                    <a:pt x="266" y="261"/>
                    <a:pt x="267" y="257"/>
                    <a:pt x="269" y="256"/>
                  </a:cubicBezTo>
                  <a:cubicBezTo>
                    <a:pt x="270" y="255"/>
                    <a:pt x="272" y="252"/>
                    <a:pt x="294" y="252"/>
                  </a:cubicBezTo>
                  <a:cubicBezTo>
                    <a:pt x="379" y="252"/>
                    <a:pt x="379" y="252"/>
                    <a:pt x="379" y="252"/>
                  </a:cubicBezTo>
                  <a:cubicBezTo>
                    <a:pt x="379" y="259"/>
                    <a:pt x="380" y="265"/>
                    <a:pt x="380" y="272"/>
                  </a:cubicBezTo>
                  <a:cubicBezTo>
                    <a:pt x="380" y="292"/>
                    <a:pt x="378" y="313"/>
                    <a:pt x="374" y="336"/>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nl-NL"/>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Alternatieve titeldia">
    <p:spTree>
      <p:nvGrpSpPr>
        <p:cNvPr id="1" name=""/>
        <p:cNvGrpSpPr/>
        <p:nvPr/>
      </p:nvGrpSpPr>
      <p:grpSpPr>
        <a:xfrm>
          <a:off x="0" y="0"/>
          <a:ext cx="0" cy="0"/>
          <a:chOff x="0" y="0"/>
          <a:chExt cx="0" cy="0"/>
        </a:xfrm>
      </p:grpSpPr>
      <p:sp>
        <p:nvSpPr>
          <p:cNvPr id="7" name="Rechthoek 6"/>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Titel 1"/>
          <p:cNvSpPr>
            <a:spLocks noGrp="1"/>
          </p:cNvSpPr>
          <p:nvPr>
            <p:ph type="ctrTitle"/>
          </p:nvPr>
        </p:nvSpPr>
        <p:spPr>
          <a:xfrm>
            <a:off x="846000" y="942026"/>
            <a:ext cx="7452000" cy="533400"/>
          </a:xfrm>
          <a:prstGeom prst="rect">
            <a:avLst/>
          </a:prstGeom>
        </p:spPr>
        <p:txBody>
          <a:bodyPr/>
          <a:lstStyle>
            <a:lvl1pPr>
              <a:defRPr>
                <a:solidFill>
                  <a:schemeClr val="tx2"/>
                </a:solidFill>
              </a:defRPr>
            </a:lvl1pPr>
          </a:lstStyle>
          <a:p>
            <a:r>
              <a:rPr lang="en-US"/>
              <a:t>Click to edit Master title style</a:t>
            </a:r>
            <a:endParaRPr lang="nl-NL" dirty="0"/>
          </a:p>
        </p:txBody>
      </p:sp>
      <p:sp>
        <p:nvSpPr>
          <p:cNvPr id="3" name="Ondertitel 2"/>
          <p:cNvSpPr>
            <a:spLocks noGrp="1"/>
          </p:cNvSpPr>
          <p:nvPr>
            <p:ph type="subTitle" idx="1"/>
          </p:nvPr>
        </p:nvSpPr>
        <p:spPr>
          <a:xfrm>
            <a:off x="845540" y="1427086"/>
            <a:ext cx="7452000" cy="533400"/>
          </a:xfrm>
        </p:spPr>
        <p:txBody>
          <a:bodyPr>
            <a:noAutofit/>
          </a:bodyPr>
          <a:lstStyle>
            <a:lvl1pPr marL="0" indent="0" algn="l">
              <a:lnSpc>
                <a:spcPts val="4200"/>
              </a:lnSpc>
              <a:buNone/>
              <a:defRPr sz="40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nl-NL" dirty="0"/>
          </a:p>
        </p:txBody>
      </p:sp>
      <p:sp>
        <p:nvSpPr>
          <p:cNvPr id="11" name="Rechthoek 10"/>
          <p:cNvSpPr/>
          <p:nvPr userDrawn="1"/>
        </p:nvSpPr>
        <p:spPr>
          <a:xfrm>
            <a:off x="521500" y="3708000"/>
            <a:ext cx="8100000" cy="10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Tijdelijke aanduiding voor tekst 13"/>
          <p:cNvSpPr>
            <a:spLocks noGrp="1"/>
          </p:cNvSpPr>
          <p:nvPr>
            <p:ph type="body" sz="quarter" idx="10"/>
          </p:nvPr>
        </p:nvSpPr>
        <p:spPr>
          <a:xfrm>
            <a:off x="846000" y="2657578"/>
            <a:ext cx="5346157" cy="635000"/>
          </a:xfrm>
        </p:spPr>
        <p:txBody>
          <a:bodyPr>
            <a:noAutofit/>
          </a:bodyPr>
          <a:lstStyle>
            <a:lvl1pPr marL="0" indent="0" algn="l">
              <a:buNone/>
              <a:defRPr>
                <a:solidFill>
                  <a:schemeClr val="tx2"/>
                </a:solidFill>
              </a:defRPr>
            </a:lvl1pPr>
          </a:lstStyle>
          <a:p>
            <a:pPr lvl="0"/>
            <a:r>
              <a:rPr lang="en-US"/>
              <a:t>Click to edit Master text styles</a:t>
            </a:r>
            <a:endParaRPr lang="en-US"/>
          </a:p>
        </p:txBody>
      </p:sp>
      <p:pic>
        <p:nvPicPr>
          <p:cNvPr id="17" name="Afbeelding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68000" y="4383446"/>
            <a:ext cx="2440350" cy="304088"/>
          </a:xfrm>
          <a:prstGeom prst="rect">
            <a:avLst/>
          </a:prstGeom>
        </p:spPr>
      </p:pic>
      <p:sp>
        <p:nvSpPr>
          <p:cNvPr id="9" name="Rechthoek 8"/>
          <p:cNvSpPr/>
          <p:nvPr userDrawn="1"/>
        </p:nvSpPr>
        <p:spPr>
          <a:xfrm>
            <a:off x="522000" y="468000"/>
            <a:ext cx="8100000" cy="50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eldia">
    <p:spTree>
      <p:nvGrpSpPr>
        <p:cNvPr id="1" name=""/>
        <p:cNvGrpSpPr/>
        <p:nvPr/>
      </p:nvGrpSpPr>
      <p:grpSpPr>
        <a:xfrm>
          <a:off x="0" y="0"/>
          <a:ext cx="0" cy="0"/>
          <a:chOff x="0" y="0"/>
          <a:chExt cx="0" cy="0"/>
        </a:xfrm>
      </p:grpSpPr>
      <p:sp>
        <p:nvSpPr>
          <p:cNvPr id="4" name="Rechthoek 7"/>
          <p:cNvSpPr/>
          <p:nvPr userDrawn="1"/>
        </p:nvSpPr>
        <p:spPr>
          <a:xfrm>
            <a:off x="521335" y="467360"/>
            <a:ext cx="8099425" cy="2905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 name="Titel 1"/>
          <p:cNvSpPr>
            <a:spLocks noGrp="1"/>
          </p:cNvSpPr>
          <p:nvPr>
            <p:ph type="ctrTitle" hasCustomPrompt="1"/>
          </p:nvPr>
        </p:nvSpPr>
        <p:spPr>
          <a:xfrm>
            <a:off x="846000" y="1473890"/>
            <a:ext cx="7452000" cy="1097112"/>
          </a:xfrm>
          <a:prstGeom prst="rect">
            <a:avLst/>
          </a:prstGeom>
        </p:spPr>
        <p:txBody>
          <a:bodyPr>
            <a:noAutofit/>
          </a:bodyPr>
          <a:lstStyle>
            <a:lvl1pPr>
              <a:defRPr>
                <a:solidFill>
                  <a:schemeClr val="bg2"/>
                </a:solidFill>
              </a:defRPr>
            </a:lvl1pPr>
          </a:lstStyle>
          <a:p>
            <a:r>
              <a:rPr lang="en-US" dirty="0"/>
              <a:t>Click to edit Master title style with two lines</a:t>
            </a:r>
            <a:endParaRPr lang="nl-NL" dirty="0"/>
          </a:p>
        </p:txBody>
      </p:sp>
      <p:sp>
        <p:nvSpPr>
          <p:cNvPr id="3" name="Ondertitel 2"/>
          <p:cNvSpPr>
            <a:spLocks noGrp="1"/>
          </p:cNvSpPr>
          <p:nvPr>
            <p:ph type="subTitle" idx="1"/>
          </p:nvPr>
        </p:nvSpPr>
        <p:spPr>
          <a:xfrm>
            <a:off x="845540" y="2598244"/>
            <a:ext cx="7452000" cy="288780"/>
          </a:xfrm>
        </p:spPr>
        <p:txBody>
          <a:bodyPr>
            <a:noAutofit/>
          </a:bodyPr>
          <a:lstStyle>
            <a:lvl1pPr marL="0" indent="0" algn="l">
              <a:lnSpc>
                <a:spcPts val="2200"/>
              </a:lnSpc>
              <a:buNone/>
              <a:defRPr sz="1700" i="1">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nl-NL" dirty="0"/>
          </a:p>
        </p:txBody>
      </p:sp>
      <p:sp>
        <p:nvSpPr>
          <p:cNvPr id="14" name="Tijdelijke aanduiding voor tekst 13"/>
          <p:cNvSpPr>
            <a:spLocks noGrp="1"/>
          </p:cNvSpPr>
          <p:nvPr>
            <p:ph type="body" sz="quarter" idx="10"/>
          </p:nvPr>
        </p:nvSpPr>
        <p:spPr>
          <a:xfrm>
            <a:off x="846000" y="2898590"/>
            <a:ext cx="5346157" cy="249224"/>
          </a:xfrm>
        </p:spPr>
        <p:txBody>
          <a:bodyPr>
            <a:noAutofit/>
          </a:bodyPr>
          <a:lstStyle>
            <a:lvl1pPr marL="0" indent="0" algn="l">
              <a:lnSpc>
                <a:spcPts val="1800"/>
              </a:lnSpc>
              <a:buNone/>
              <a:defRPr sz="1400">
                <a:solidFill>
                  <a:schemeClr val="bg2"/>
                </a:solidFill>
              </a:defRPr>
            </a:lvl1pPr>
          </a:lstStyle>
          <a:p>
            <a:pPr lvl="0"/>
            <a:r>
              <a:rPr lang="en-US"/>
              <a:t>Click to edit Master text styles</a:t>
            </a:r>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Titeldia">
    <p:spTree>
      <p:nvGrpSpPr>
        <p:cNvPr id="1" name=""/>
        <p:cNvGrpSpPr/>
        <p:nvPr/>
      </p:nvGrpSpPr>
      <p:grpSpPr>
        <a:xfrm>
          <a:off x="0" y="0"/>
          <a:ext cx="0" cy="0"/>
          <a:chOff x="0" y="0"/>
          <a:chExt cx="0" cy="0"/>
        </a:xfrm>
      </p:grpSpPr>
      <p:sp>
        <p:nvSpPr>
          <p:cNvPr id="12" name="Rechthoek 7"/>
          <p:cNvSpPr/>
          <p:nvPr userDrawn="1"/>
        </p:nvSpPr>
        <p:spPr>
          <a:xfrm>
            <a:off x="0" y="0"/>
            <a:ext cx="91440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pic>
        <p:nvPicPr>
          <p:cNvPr id="21" name="Afbeelding 16"/>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7472898" y="4910690"/>
            <a:ext cx="1149158" cy="143565"/>
          </a:xfrm>
          <a:prstGeom prst="rect">
            <a:avLst/>
          </a:prstGeom>
        </p:spPr>
      </p:pic>
      <p:sp>
        <p:nvSpPr>
          <p:cNvPr id="32" name="Titel 1"/>
          <p:cNvSpPr>
            <a:spLocks noGrp="1"/>
          </p:cNvSpPr>
          <p:nvPr>
            <p:ph type="title"/>
          </p:nvPr>
        </p:nvSpPr>
        <p:spPr>
          <a:xfrm>
            <a:off x="522000" y="527434"/>
            <a:ext cx="8100000" cy="533400"/>
          </a:xfrm>
          <a:prstGeom prst="rect">
            <a:avLst/>
          </a:prstGeom>
        </p:spPr>
        <p:txBody>
          <a:bodyPr/>
          <a:lstStyle>
            <a:lvl1pPr>
              <a:defRPr>
                <a:solidFill>
                  <a:schemeClr val="bg1"/>
                </a:solidFill>
              </a:defRPr>
            </a:lvl1pPr>
          </a:lstStyle>
          <a:p>
            <a:r>
              <a:rPr lang="en-US"/>
              <a:t>Click to edit Master title style</a:t>
            </a:r>
            <a:endParaRPr lang="nl-NL"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el en tekst">
    <p:spTree>
      <p:nvGrpSpPr>
        <p:cNvPr id="1" name=""/>
        <p:cNvGrpSpPr/>
        <p:nvPr/>
      </p:nvGrpSpPr>
      <p:grpSpPr>
        <a:xfrm>
          <a:off x="0" y="0"/>
          <a:ext cx="0" cy="0"/>
          <a:chOff x="0" y="0"/>
          <a:chExt cx="0" cy="0"/>
        </a:xfrm>
      </p:grpSpPr>
      <p:sp>
        <p:nvSpPr>
          <p:cNvPr id="2" name="Titel 1"/>
          <p:cNvSpPr>
            <a:spLocks noGrp="1"/>
          </p:cNvSpPr>
          <p:nvPr>
            <p:ph type="title"/>
          </p:nvPr>
        </p:nvSpPr>
        <p:spPr>
          <a:xfrm>
            <a:off x="522000" y="465490"/>
            <a:ext cx="8100000" cy="533400"/>
          </a:xfrm>
          <a:prstGeom prst="rect">
            <a:avLst/>
          </a:prstGeom>
        </p:spPr>
        <p:txBody>
          <a:bodyPr/>
          <a:lstStyle>
            <a:lvl1pPr>
              <a:defRPr/>
            </a:lvl1pPr>
          </a:lstStyle>
          <a:p>
            <a:r>
              <a:rPr lang="en-US" dirty="0"/>
              <a:t>Click to edit Master title style</a:t>
            </a:r>
            <a:endParaRPr lang="nl-NL" dirty="0"/>
          </a:p>
        </p:txBody>
      </p:sp>
      <p:sp>
        <p:nvSpPr>
          <p:cNvPr id="3" name="Tijdelijke aanduiding voor inhoud 2"/>
          <p:cNvSpPr>
            <a:spLocks noGrp="1"/>
          </p:cNvSpPr>
          <p:nvPr>
            <p:ph idx="1"/>
          </p:nvPr>
        </p:nvSpPr>
        <p:spPr>
          <a:xfrm>
            <a:off x="521970" y="1224915"/>
            <a:ext cx="8100060" cy="33350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nl-NL" dirty="0"/>
          </a:p>
        </p:txBody>
      </p:sp>
      <p:sp>
        <p:nvSpPr>
          <p:cNvPr id="7" name="Tijdelijke aanduiding voor datum 3"/>
          <p:cNvSpPr>
            <a:spLocks noGrp="1"/>
          </p:cNvSpPr>
          <p:nvPr>
            <p:ph type="dt" sz="half" idx="2"/>
          </p:nvPr>
        </p:nvSpPr>
        <p:spPr>
          <a:xfrm>
            <a:off x="1494000" y="4914000"/>
            <a:ext cx="1080000" cy="152400"/>
          </a:xfrm>
          <a:prstGeom prst="rect">
            <a:avLst/>
          </a:prstGeom>
        </p:spPr>
        <p:txBody>
          <a:bodyPr vert="horz" lIns="0" tIns="0" rIns="0" bIns="0" rtlCol="0" anchor="ctr"/>
          <a:lstStyle>
            <a:lvl1pPr algn="l">
              <a:lnSpc>
                <a:spcPts val="1200"/>
              </a:lnSpc>
              <a:defRPr sz="1000">
                <a:solidFill>
                  <a:schemeClr val="accent1"/>
                </a:solidFill>
              </a:defRPr>
            </a:lvl1pPr>
          </a:lstStyle>
          <a:p>
            <a:r>
              <a:rPr lang="nl-NL"/>
              <a:t>&lt;Datum&gt;</a:t>
            </a:r>
            <a:endParaRPr lang="nl-NL" dirty="0"/>
          </a:p>
        </p:txBody>
      </p:sp>
      <p:sp>
        <p:nvSpPr>
          <p:cNvPr id="8" name="Tijdelijke aanduiding voor voettekst 4"/>
          <p:cNvSpPr>
            <a:spLocks noGrp="1"/>
          </p:cNvSpPr>
          <p:nvPr>
            <p:ph type="ftr" sz="quarter" idx="3"/>
          </p:nvPr>
        </p:nvSpPr>
        <p:spPr>
          <a:xfrm>
            <a:off x="2790000" y="4914000"/>
            <a:ext cx="3960000" cy="152400"/>
          </a:xfrm>
          <a:prstGeom prst="rect">
            <a:avLst/>
          </a:prstGeom>
        </p:spPr>
        <p:txBody>
          <a:bodyPr vert="horz" lIns="0" tIns="0" rIns="0" bIns="0" rtlCol="0" anchor="ctr"/>
          <a:lstStyle>
            <a:lvl1pPr algn="l">
              <a:lnSpc>
                <a:spcPts val="1200"/>
              </a:lnSpc>
              <a:defRPr sz="1000">
                <a:solidFill>
                  <a:schemeClr val="accent1"/>
                </a:solidFill>
              </a:defRPr>
            </a:lvl1pPr>
          </a:lstStyle>
          <a:p>
            <a:r>
              <a:rPr lang="nl-NL"/>
              <a:t>&lt;Titel van de presentatie&gt;</a:t>
            </a:r>
            <a:endParaRPr lang="nl-NL" dirty="0"/>
          </a:p>
        </p:txBody>
      </p:sp>
      <p:sp>
        <p:nvSpPr>
          <p:cNvPr id="12" name="Tijdelijke aanduiding voor dianummer 5"/>
          <p:cNvSpPr>
            <a:spLocks noGrp="1"/>
          </p:cNvSpPr>
          <p:nvPr>
            <p:ph type="sldNum" sz="quarter" idx="4"/>
          </p:nvPr>
        </p:nvSpPr>
        <p:spPr>
          <a:xfrm>
            <a:off x="522000" y="4914000"/>
            <a:ext cx="810000" cy="152400"/>
          </a:xfrm>
          <a:prstGeom prst="rect">
            <a:avLst/>
          </a:prstGeom>
        </p:spPr>
        <p:txBody>
          <a:bodyPr vert="horz" lIns="0" tIns="0" rIns="0" bIns="0" rtlCol="0" anchor="ctr"/>
          <a:lstStyle>
            <a:lvl1pPr algn="l">
              <a:lnSpc>
                <a:spcPts val="1200"/>
              </a:lnSpc>
              <a:defRPr sz="1000">
                <a:solidFill>
                  <a:schemeClr val="accent1"/>
                </a:solidFill>
              </a:defRPr>
            </a:lvl1pPr>
          </a:lstStyle>
          <a:p>
            <a:r>
              <a:rPr lang="nl-NL"/>
              <a:t>Pagina </a:t>
            </a:r>
            <a:fld id="{7FC9B413-936F-403B-BC98-20250EBFF374}" type="slidenum">
              <a:rPr lang="nl-NL" smtClean="0"/>
            </a:fld>
            <a:endParaRPr lang="nl-NL" dirty="0"/>
          </a:p>
        </p:txBody>
      </p:sp>
      <p:pic>
        <p:nvPicPr>
          <p:cNvPr id="4" name="Afbeelding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72610" y="4911440"/>
            <a:ext cx="1148400" cy="1422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oofdstukdia">
    <p:spTree>
      <p:nvGrpSpPr>
        <p:cNvPr id="1" name=""/>
        <p:cNvGrpSpPr/>
        <p:nvPr/>
      </p:nvGrpSpPr>
      <p:grpSpPr>
        <a:xfrm>
          <a:off x="0" y="0"/>
          <a:ext cx="0" cy="0"/>
          <a:chOff x="0" y="0"/>
          <a:chExt cx="0" cy="0"/>
        </a:xfrm>
      </p:grpSpPr>
      <p:sp>
        <p:nvSpPr>
          <p:cNvPr id="2" name="Titel 1"/>
          <p:cNvSpPr>
            <a:spLocks noGrp="1"/>
          </p:cNvSpPr>
          <p:nvPr>
            <p:ph type="title"/>
          </p:nvPr>
        </p:nvSpPr>
        <p:spPr>
          <a:xfrm>
            <a:off x="522000" y="465490"/>
            <a:ext cx="8100000" cy="533400"/>
          </a:xfrm>
          <a:prstGeom prst="rect">
            <a:avLst/>
          </a:prstGeom>
        </p:spPr>
        <p:txBody>
          <a:bodyPr/>
          <a:lstStyle/>
          <a:p>
            <a:r>
              <a:rPr lang="en-US"/>
              <a:t>Click to edit Master title style</a:t>
            </a:r>
            <a:endParaRPr lang="nl-NL" dirty="0"/>
          </a:p>
        </p:txBody>
      </p:sp>
      <p:sp>
        <p:nvSpPr>
          <p:cNvPr id="3" name="Tijdelijke aanduiding voor datum 2"/>
          <p:cNvSpPr>
            <a:spLocks noGrp="1"/>
          </p:cNvSpPr>
          <p:nvPr>
            <p:ph type="dt" sz="half" idx="10"/>
          </p:nvPr>
        </p:nvSpPr>
        <p:spPr/>
        <p:txBody>
          <a:bodyPr/>
          <a:lstStyle/>
          <a:p>
            <a:r>
              <a:rPr lang="nl-NL"/>
              <a:t>&lt;Datum&gt;</a:t>
            </a:r>
            <a:endParaRPr lang="nl-NL" dirty="0"/>
          </a:p>
        </p:txBody>
      </p:sp>
      <p:sp>
        <p:nvSpPr>
          <p:cNvPr id="4" name="Tijdelijke aanduiding voor voettekst 3"/>
          <p:cNvSpPr>
            <a:spLocks noGrp="1"/>
          </p:cNvSpPr>
          <p:nvPr>
            <p:ph type="ftr" sz="quarter" idx="11"/>
          </p:nvPr>
        </p:nvSpPr>
        <p:spPr/>
        <p:txBody>
          <a:bodyPr/>
          <a:lstStyle/>
          <a:p>
            <a:r>
              <a:rPr lang="nl-NL"/>
              <a:t>&lt;Titel van de presentatie&gt;</a:t>
            </a:r>
            <a:endParaRPr lang="nl-NL" dirty="0"/>
          </a:p>
        </p:txBody>
      </p:sp>
      <p:sp>
        <p:nvSpPr>
          <p:cNvPr id="5" name="Tijdelijke aanduiding voor dianummer 4"/>
          <p:cNvSpPr>
            <a:spLocks noGrp="1"/>
          </p:cNvSpPr>
          <p:nvPr>
            <p:ph type="sldNum" sz="quarter" idx="12"/>
          </p:nvPr>
        </p:nvSpPr>
        <p:spPr/>
        <p:txBody>
          <a:bodyPr/>
          <a:lstStyle/>
          <a:p>
            <a:r>
              <a:rPr lang="nl-NL"/>
              <a:t>Pagina </a:t>
            </a:r>
            <a:fld id="{7FC9B413-936F-403B-BC98-20250EBFF374}" type="slidenum">
              <a:rPr lang="nl-NL" smtClean="0"/>
            </a:fld>
            <a:endParaRPr lang="nl-NL" dirty="0"/>
          </a:p>
        </p:txBody>
      </p:sp>
      <p:sp>
        <p:nvSpPr>
          <p:cNvPr id="6" name="Ondertitel 2"/>
          <p:cNvSpPr>
            <a:spLocks noGrp="1"/>
          </p:cNvSpPr>
          <p:nvPr>
            <p:ph type="subTitle" idx="1"/>
          </p:nvPr>
        </p:nvSpPr>
        <p:spPr>
          <a:xfrm>
            <a:off x="522000" y="1526001"/>
            <a:ext cx="8100000" cy="533400"/>
          </a:xfrm>
        </p:spPr>
        <p:txBody>
          <a:bodyPr>
            <a:noAutofit/>
          </a:bodyPr>
          <a:lstStyle>
            <a:lvl1pPr marL="0" indent="0" algn="l">
              <a:lnSpc>
                <a:spcPts val="4200"/>
              </a:lnSpc>
              <a:buNone/>
              <a:defRPr sz="40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nl-NL" dirty="0"/>
          </a:p>
        </p:txBody>
      </p:sp>
      <p:pic>
        <p:nvPicPr>
          <p:cNvPr id="19" name="Afbeelding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72610" y="4911440"/>
            <a:ext cx="1148400" cy="1422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kstdia met grafiek">
    <p:spTree>
      <p:nvGrpSpPr>
        <p:cNvPr id="1" name=""/>
        <p:cNvGrpSpPr/>
        <p:nvPr/>
      </p:nvGrpSpPr>
      <p:grpSpPr>
        <a:xfrm>
          <a:off x="0" y="0"/>
          <a:ext cx="0" cy="0"/>
          <a:chOff x="0" y="0"/>
          <a:chExt cx="0" cy="0"/>
        </a:xfrm>
      </p:grpSpPr>
      <p:sp>
        <p:nvSpPr>
          <p:cNvPr id="9" name="Tijdelijke aanduiding voor grafiek 8"/>
          <p:cNvSpPr>
            <a:spLocks noGrp="1"/>
          </p:cNvSpPr>
          <p:nvPr>
            <p:ph type="chart" sz="quarter" idx="13" hasCustomPrompt="1"/>
          </p:nvPr>
        </p:nvSpPr>
        <p:spPr>
          <a:xfrm>
            <a:off x="4647600" y="1526400"/>
            <a:ext cx="3974900" cy="2826000"/>
          </a:xfrm>
        </p:spPr>
        <p:txBody>
          <a:bodyPr/>
          <a:lstStyle>
            <a:lvl1pPr marL="0" indent="0">
              <a:buNone/>
              <a:defRPr/>
            </a:lvl1pPr>
          </a:lstStyle>
          <a:p>
            <a:r>
              <a:rPr lang="en-US"/>
              <a:t>Click icon to add chart</a:t>
            </a:r>
            <a:endParaRPr lang="nl-NL" dirty="0"/>
          </a:p>
        </p:txBody>
      </p:sp>
      <p:sp>
        <p:nvSpPr>
          <p:cNvPr id="11" name="Tijdelijke aanduiding voor tekst 10"/>
          <p:cNvSpPr>
            <a:spLocks noGrp="1"/>
          </p:cNvSpPr>
          <p:nvPr>
            <p:ph type="body" sz="quarter" idx="14"/>
          </p:nvPr>
        </p:nvSpPr>
        <p:spPr>
          <a:xfrm>
            <a:off x="522288" y="1527182"/>
            <a:ext cx="4039200" cy="2826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nl-NL" dirty="0"/>
          </a:p>
        </p:txBody>
      </p:sp>
      <p:sp>
        <p:nvSpPr>
          <p:cNvPr id="8" name="Tijdelijke aanduiding voor datum 3"/>
          <p:cNvSpPr>
            <a:spLocks noGrp="1"/>
          </p:cNvSpPr>
          <p:nvPr>
            <p:ph type="dt" sz="half" idx="2"/>
          </p:nvPr>
        </p:nvSpPr>
        <p:spPr>
          <a:xfrm>
            <a:off x="1494000" y="4914000"/>
            <a:ext cx="1080000" cy="152400"/>
          </a:xfrm>
          <a:prstGeom prst="rect">
            <a:avLst/>
          </a:prstGeom>
        </p:spPr>
        <p:txBody>
          <a:bodyPr vert="horz" lIns="0" tIns="0" rIns="0" bIns="0" rtlCol="0" anchor="ctr"/>
          <a:lstStyle>
            <a:lvl1pPr algn="l">
              <a:lnSpc>
                <a:spcPts val="1200"/>
              </a:lnSpc>
              <a:defRPr sz="1000">
                <a:solidFill>
                  <a:schemeClr val="accent1"/>
                </a:solidFill>
              </a:defRPr>
            </a:lvl1pPr>
          </a:lstStyle>
          <a:p>
            <a:r>
              <a:rPr lang="nl-NL"/>
              <a:t>&lt;Datum&gt;</a:t>
            </a:r>
            <a:endParaRPr lang="nl-NL" dirty="0"/>
          </a:p>
        </p:txBody>
      </p:sp>
      <p:sp>
        <p:nvSpPr>
          <p:cNvPr id="14" name="Tijdelijke aanduiding voor voettekst 4"/>
          <p:cNvSpPr>
            <a:spLocks noGrp="1"/>
          </p:cNvSpPr>
          <p:nvPr>
            <p:ph type="ftr" sz="quarter" idx="3"/>
          </p:nvPr>
        </p:nvSpPr>
        <p:spPr>
          <a:xfrm>
            <a:off x="2790000" y="4914000"/>
            <a:ext cx="3960000" cy="152400"/>
          </a:xfrm>
          <a:prstGeom prst="rect">
            <a:avLst/>
          </a:prstGeom>
        </p:spPr>
        <p:txBody>
          <a:bodyPr vert="horz" lIns="0" tIns="0" rIns="0" bIns="0" rtlCol="0" anchor="ctr"/>
          <a:lstStyle>
            <a:lvl1pPr algn="l">
              <a:lnSpc>
                <a:spcPts val="1200"/>
              </a:lnSpc>
              <a:defRPr sz="1000">
                <a:solidFill>
                  <a:schemeClr val="accent1"/>
                </a:solidFill>
              </a:defRPr>
            </a:lvl1pPr>
          </a:lstStyle>
          <a:p>
            <a:r>
              <a:rPr lang="nl-NL"/>
              <a:t>&lt;Titel van de presentatie&gt;</a:t>
            </a:r>
            <a:endParaRPr lang="nl-NL" dirty="0"/>
          </a:p>
        </p:txBody>
      </p:sp>
      <p:sp>
        <p:nvSpPr>
          <p:cNvPr id="15" name="Tijdelijke aanduiding voor dianummer 5"/>
          <p:cNvSpPr>
            <a:spLocks noGrp="1"/>
          </p:cNvSpPr>
          <p:nvPr>
            <p:ph type="sldNum" sz="quarter" idx="4"/>
          </p:nvPr>
        </p:nvSpPr>
        <p:spPr>
          <a:xfrm>
            <a:off x="522000" y="4914000"/>
            <a:ext cx="810000" cy="152400"/>
          </a:xfrm>
          <a:prstGeom prst="rect">
            <a:avLst/>
          </a:prstGeom>
        </p:spPr>
        <p:txBody>
          <a:bodyPr vert="horz" lIns="0" tIns="0" rIns="0" bIns="0" rtlCol="0" anchor="ctr"/>
          <a:lstStyle>
            <a:lvl1pPr algn="l">
              <a:lnSpc>
                <a:spcPts val="1200"/>
              </a:lnSpc>
              <a:defRPr sz="1000">
                <a:solidFill>
                  <a:schemeClr val="accent1"/>
                </a:solidFill>
              </a:defRPr>
            </a:lvl1pPr>
          </a:lstStyle>
          <a:p>
            <a:r>
              <a:rPr lang="nl-NL"/>
              <a:t>Pagina </a:t>
            </a:r>
            <a:fld id="{7FC9B413-936F-403B-BC98-20250EBFF374}" type="slidenum">
              <a:rPr lang="nl-NL" smtClean="0"/>
            </a:fld>
            <a:endParaRPr lang="nl-NL" dirty="0"/>
          </a:p>
        </p:txBody>
      </p:sp>
      <p:sp>
        <p:nvSpPr>
          <p:cNvPr id="10" name="Titel 1"/>
          <p:cNvSpPr>
            <a:spLocks noGrp="1"/>
          </p:cNvSpPr>
          <p:nvPr>
            <p:ph type="title"/>
          </p:nvPr>
        </p:nvSpPr>
        <p:spPr>
          <a:xfrm>
            <a:off x="522000" y="465490"/>
            <a:ext cx="8100000" cy="533400"/>
          </a:xfrm>
          <a:prstGeom prst="rect">
            <a:avLst/>
          </a:prstGeom>
        </p:spPr>
        <p:txBody>
          <a:bodyPr/>
          <a:lstStyle>
            <a:lvl1pPr>
              <a:defRPr/>
            </a:lvl1pPr>
          </a:lstStyle>
          <a:p>
            <a:r>
              <a:rPr lang="en-US" dirty="0"/>
              <a:t>Click to edit Master title style</a:t>
            </a:r>
            <a:endParaRPr lang="nl-NL" dirty="0"/>
          </a:p>
        </p:txBody>
      </p:sp>
      <p:pic>
        <p:nvPicPr>
          <p:cNvPr id="19" name="Afbeelding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72610" y="4911440"/>
            <a:ext cx="1148400" cy="1422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dia met beeld">
    <p:spTree>
      <p:nvGrpSpPr>
        <p:cNvPr id="1" name=""/>
        <p:cNvGrpSpPr/>
        <p:nvPr/>
      </p:nvGrpSpPr>
      <p:grpSpPr>
        <a:xfrm>
          <a:off x="0" y="0"/>
          <a:ext cx="0" cy="0"/>
          <a:chOff x="0" y="0"/>
          <a:chExt cx="0" cy="0"/>
        </a:xfrm>
      </p:grpSpPr>
      <p:sp>
        <p:nvSpPr>
          <p:cNvPr id="11" name="Tijdelijke aanduiding voor tekst 10"/>
          <p:cNvSpPr>
            <a:spLocks noGrp="1"/>
          </p:cNvSpPr>
          <p:nvPr>
            <p:ph type="body" sz="quarter" idx="14"/>
          </p:nvPr>
        </p:nvSpPr>
        <p:spPr>
          <a:xfrm>
            <a:off x="522288" y="1526400"/>
            <a:ext cx="4039200" cy="2826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nl-NL" dirty="0"/>
          </a:p>
        </p:txBody>
      </p:sp>
      <p:sp>
        <p:nvSpPr>
          <p:cNvPr id="4" name="Tijdelijke aanduiding voor afbeelding 3"/>
          <p:cNvSpPr>
            <a:spLocks noGrp="1"/>
          </p:cNvSpPr>
          <p:nvPr>
            <p:ph type="pic" sz="quarter" idx="15"/>
          </p:nvPr>
        </p:nvSpPr>
        <p:spPr>
          <a:xfrm>
            <a:off x="4647600" y="1526400"/>
            <a:ext cx="3974900" cy="2826000"/>
          </a:xfrm>
        </p:spPr>
        <p:txBody>
          <a:bodyPr/>
          <a:lstStyle>
            <a:lvl1pPr marL="0" indent="0">
              <a:buNone/>
              <a:defRPr/>
            </a:lvl1pPr>
          </a:lstStyle>
          <a:p>
            <a:r>
              <a:rPr lang="en-US"/>
              <a:t>Click icon to add picture</a:t>
            </a:r>
            <a:endParaRPr lang="nl-NL" dirty="0"/>
          </a:p>
        </p:txBody>
      </p:sp>
      <p:sp>
        <p:nvSpPr>
          <p:cNvPr id="13" name="Tijdelijke aanduiding voor datum 3"/>
          <p:cNvSpPr>
            <a:spLocks noGrp="1"/>
          </p:cNvSpPr>
          <p:nvPr>
            <p:ph type="dt" sz="half" idx="2"/>
          </p:nvPr>
        </p:nvSpPr>
        <p:spPr>
          <a:xfrm>
            <a:off x="1494000" y="4914000"/>
            <a:ext cx="1080000" cy="152400"/>
          </a:xfrm>
          <a:prstGeom prst="rect">
            <a:avLst/>
          </a:prstGeom>
        </p:spPr>
        <p:txBody>
          <a:bodyPr vert="horz" lIns="0" tIns="0" rIns="0" bIns="0" rtlCol="0" anchor="ctr"/>
          <a:lstStyle>
            <a:lvl1pPr algn="l">
              <a:lnSpc>
                <a:spcPts val="1200"/>
              </a:lnSpc>
              <a:defRPr sz="1000">
                <a:solidFill>
                  <a:schemeClr val="accent1"/>
                </a:solidFill>
              </a:defRPr>
            </a:lvl1pPr>
          </a:lstStyle>
          <a:p>
            <a:r>
              <a:rPr lang="nl-NL"/>
              <a:t>&lt;Datum&gt;</a:t>
            </a:r>
            <a:endParaRPr lang="nl-NL" dirty="0"/>
          </a:p>
        </p:txBody>
      </p:sp>
      <p:sp>
        <p:nvSpPr>
          <p:cNvPr id="14" name="Tijdelijke aanduiding voor voettekst 4"/>
          <p:cNvSpPr>
            <a:spLocks noGrp="1"/>
          </p:cNvSpPr>
          <p:nvPr>
            <p:ph type="ftr" sz="quarter" idx="3"/>
          </p:nvPr>
        </p:nvSpPr>
        <p:spPr>
          <a:xfrm>
            <a:off x="2790000" y="4914000"/>
            <a:ext cx="3960000" cy="152400"/>
          </a:xfrm>
          <a:prstGeom prst="rect">
            <a:avLst/>
          </a:prstGeom>
        </p:spPr>
        <p:txBody>
          <a:bodyPr vert="horz" lIns="0" tIns="0" rIns="0" bIns="0" rtlCol="0" anchor="ctr"/>
          <a:lstStyle>
            <a:lvl1pPr algn="l">
              <a:lnSpc>
                <a:spcPts val="1200"/>
              </a:lnSpc>
              <a:defRPr sz="1000">
                <a:solidFill>
                  <a:schemeClr val="accent1"/>
                </a:solidFill>
              </a:defRPr>
            </a:lvl1pPr>
          </a:lstStyle>
          <a:p>
            <a:r>
              <a:rPr lang="nl-NL"/>
              <a:t>&lt;Titel van de presentatie&gt;</a:t>
            </a:r>
            <a:endParaRPr lang="nl-NL" dirty="0"/>
          </a:p>
        </p:txBody>
      </p:sp>
      <p:sp>
        <p:nvSpPr>
          <p:cNvPr id="15" name="Tijdelijke aanduiding voor dianummer 5"/>
          <p:cNvSpPr>
            <a:spLocks noGrp="1"/>
          </p:cNvSpPr>
          <p:nvPr>
            <p:ph type="sldNum" sz="quarter" idx="4"/>
          </p:nvPr>
        </p:nvSpPr>
        <p:spPr>
          <a:xfrm>
            <a:off x="522000" y="4914000"/>
            <a:ext cx="810000" cy="152400"/>
          </a:xfrm>
          <a:prstGeom prst="rect">
            <a:avLst/>
          </a:prstGeom>
        </p:spPr>
        <p:txBody>
          <a:bodyPr vert="horz" lIns="0" tIns="0" rIns="0" bIns="0" rtlCol="0" anchor="ctr"/>
          <a:lstStyle>
            <a:lvl1pPr algn="l">
              <a:lnSpc>
                <a:spcPts val="1200"/>
              </a:lnSpc>
              <a:defRPr sz="1000">
                <a:solidFill>
                  <a:schemeClr val="accent1"/>
                </a:solidFill>
              </a:defRPr>
            </a:lvl1pPr>
          </a:lstStyle>
          <a:p>
            <a:r>
              <a:rPr lang="nl-NL"/>
              <a:t>Pagina </a:t>
            </a:r>
            <a:fld id="{7FC9B413-936F-403B-BC98-20250EBFF374}" type="slidenum">
              <a:rPr lang="nl-NL" smtClean="0"/>
            </a:fld>
            <a:endParaRPr lang="nl-NL" dirty="0"/>
          </a:p>
        </p:txBody>
      </p:sp>
      <p:sp>
        <p:nvSpPr>
          <p:cNvPr id="8" name="Titel 1"/>
          <p:cNvSpPr>
            <a:spLocks noGrp="1"/>
          </p:cNvSpPr>
          <p:nvPr>
            <p:ph type="title"/>
          </p:nvPr>
        </p:nvSpPr>
        <p:spPr>
          <a:xfrm>
            <a:off x="522000" y="465490"/>
            <a:ext cx="8100000" cy="533400"/>
          </a:xfrm>
          <a:prstGeom prst="rect">
            <a:avLst/>
          </a:prstGeom>
        </p:spPr>
        <p:txBody>
          <a:bodyPr/>
          <a:lstStyle>
            <a:lvl1pPr>
              <a:defRPr/>
            </a:lvl1pPr>
          </a:lstStyle>
          <a:p>
            <a:r>
              <a:rPr lang="en-US" dirty="0"/>
              <a:t>Click to edit Master title style</a:t>
            </a:r>
            <a:endParaRPr lang="nl-NL" dirty="0"/>
          </a:p>
        </p:txBody>
      </p:sp>
      <p:pic>
        <p:nvPicPr>
          <p:cNvPr id="19" name="Afbeelding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72610" y="4911440"/>
            <a:ext cx="1148400" cy="1422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eelddia met titel">
    <p:spTree>
      <p:nvGrpSpPr>
        <p:cNvPr id="1" name=""/>
        <p:cNvGrpSpPr/>
        <p:nvPr/>
      </p:nvGrpSpPr>
      <p:grpSpPr>
        <a:xfrm>
          <a:off x="0" y="0"/>
          <a:ext cx="0" cy="0"/>
          <a:chOff x="0" y="0"/>
          <a:chExt cx="0" cy="0"/>
        </a:xfrm>
      </p:grpSpPr>
      <p:sp>
        <p:nvSpPr>
          <p:cNvPr id="4" name="Tijdelijke aanduiding voor afbeelding 3"/>
          <p:cNvSpPr>
            <a:spLocks noGrp="1"/>
          </p:cNvSpPr>
          <p:nvPr>
            <p:ph type="pic" sz="quarter" idx="15"/>
          </p:nvPr>
        </p:nvSpPr>
        <p:spPr>
          <a:xfrm>
            <a:off x="521500" y="1526400"/>
            <a:ext cx="8101000" cy="2826000"/>
          </a:xfrm>
        </p:spPr>
        <p:txBody>
          <a:bodyPr/>
          <a:lstStyle>
            <a:lvl1pPr marL="0" indent="0">
              <a:buNone/>
              <a:defRPr/>
            </a:lvl1pPr>
          </a:lstStyle>
          <a:p>
            <a:r>
              <a:rPr lang="en-US"/>
              <a:t>Click icon to add picture</a:t>
            </a:r>
            <a:endParaRPr lang="nl-NL" dirty="0"/>
          </a:p>
        </p:txBody>
      </p:sp>
      <p:sp>
        <p:nvSpPr>
          <p:cNvPr id="11" name="Tijdelijke aanduiding voor datum 3"/>
          <p:cNvSpPr>
            <a:spLocks noGrp="1"/>
          </p:cNvSpPr>
          <p:nvPr>
            <p:ph type="dt" sz="half" idx="2"/>
          </p:nvPr>
        </p:nvSpPr>
        <p:spPr>
          <a:xfrm>
            <a:off x="1494000" y="4914000"/>
            <a:ext cx="1080000" cy="152400"/>
          </a:xfrm>
          <a:prstGeom prst="rect">
            <a:avLst/>
          </a:prstGeom>
        </p:spPr>
        <p:txBody>
          <a:bodyPr vert="horz" lIns="0" tIns="0" rIns="0" bIns="0" rtlCol="0" anchor="ctr"/>
          <a:lstStyle>
            <a:lvl1pPr algn="l">
              <a:lnSpc>
                <a:spcPts val="1200"/>
              </a:lnSpc>
              <a:defRPr sz="1000">
                <a:solidFill>
                  <a:schemeClr val="accent1"/>
                </a:solidFill>
              </a:defRPr>
            </a:lvl1pPr>
          </a:lstStyle>
          <a:p>
            <a:r>
              <a:rPr lang="nl-NL"/>
              <a:t>&lt;Datum&gt;</a:t>
            </a:r>
            <a:endParaRPr lang="nl-NL" dirty="0"/>
          </a:p>
        </p:txBody>
      </p:sp>
      <p:sp>
        <p:nvSpPr>
          <p:cNvPr id="12" name="Tijdelijke aanduiding voor voettekst 4"/>
          <p:cNvSpPr>
            <a:spLocks noGrp="1"/>
          </p:cNvSpPr>
          <p:nvPr>
            <p:ph type="ftr" sz="quarter" idx="3"/>
          </p:nvPr>
        </p:nvSpPr>
        <p:spPr>
          <a:xfrm>
            <a:off x="2790000" y="4914000"/>
            <a:ext cx="3960000" cy="152400"/>
          </a:xfrm>
          <a:prstGeom prst="rect">
            <a:avLst/>
          </a:prstGeom>
        </p:spPr>
        <p:txBody>
          <a:bodyPr vert="horz" lIns="0" tIns="0" rIns="0" bIns="0" rtlCol="0" anchor="ctr"/>
          <a:lstStyle>
            <a:lvl1pPr algn="l">
              <a:lnSpc>
                <a:spcPts val="1200"/>
              </a:lnSpc>
              <a:defRPr sz="1000">
                <a:solidFill>
                  <a:schemeClr val="accent1"/>
                </a:solidFill>
              </a:defRPr>
            </a:lvl1pPr>
          </a:lstStyle>
          <a:p>
            <a:r>
              <a:rPr lang="nl-NL"/>
              <a:t>&lt;Titel van de presentatie&gt;</a:t>
            </a:r>
            <a:endParaRPr lang="nl-NL" dirty="0"/>
          </a:p>
        </p:txBody>
      </p:sp>
      <p:sp>
        <p:nvSpPr>
          <p:cNvPr id="13" name="Tijdelijke aanduiding voor dianummer 5"/>
          <p:cNvSpPr>
            <a:spLocks noGrp="1"/>
          </p:cNvSpPr>
          <p:nvPr>
            <p:ph type="sldNum" sz="quarter" idx="4"/>
          </p:nvPr>
        </p:nvSpPr>
        <p:spPr>
          <a:xfrm>
            <a:off x="522000" y="4914000"/>
            <a:ext cx="810000" cy="152400"/>
          </a:xfrm>
          <a:prstGeom prst="rect">
            <a:avLst/>
          </a:prstGeom>
        </p:spPr>
        <p:txBody>
          <a:bodyPr vert="horz" lIns="0" tIns="0" rIns="0" bIns="0" rtlCol="0" anchor="ctr"/>
          <a:lstStyle>
            <a:lvl1pPr algn="l">
              <a:lnSpc>
                <a:spcPts val="1200"/>
              </a:lnSpc>
              <a:defRPr sz="1000">
                <a:solidFill>
                  <a:schemeClr val="accent1"/>
                </a:solidFill>
              </a:defRPr>
            </a:lvl1pPr>
          </a:lstStyle>
          <a:p>
            <a:r>
              <a:rPr lang="nl-NL"/>
              <a:t>Pagina </a:t>
            </a:r>
            <a:fld id="{7FC9B413-936F-403B-BC98-20250EBFF374}" type="slidenum">
              <a:rPr lang="nl-NL" smtClean="0"/>
            </a:fld>
            <a:endParaRPr lang="nl-NL" dirty="0"/>
          </a:p>
        </p:txBody>
      </p:sp>
      <p:sp>
        <p:nvSpPr>
          <p:cNvPr id="7" name="Titel 1"/>
          <p:cNvSpPr>
            <a:spLocks noGrp="1"/>
          </p:cNvSpPr>
          <p:nvPr>
            <p:ph type="title"/>
          </p:nvPr>
        </p:nvSpPr>
        <p:spPr>
          <a:xfrm>
            <a:off x="522000" y="465490"/>
            <a:ext cx="8100000" cy="533400"/>
          </a:xfrm>
          <a:prstGeom prst="rect">
            <a:avLst/>
          </a:prstGeom>
        </p:spPr>
        <p:txBody>
          <a:bodyPr/>
          <a:lstStyle>
            <a:lvl1pPr>
              <a:defRPr/>
            </a:lvl1pPr>
          </a:lstStyle>
          <a:p>
            <a:r>
              <a:rPr lang="en-US" dirty="0"/>
              <a:t>Click to edit Master title style</a:t>
            </a:r>
            <a:endParaRPr lang="nl-NL" dirty="0"/>
          </a:p>
        </p:txBody>
      </p:sp>
      <p:pic>
        <p:nvPicPr>
          <p:cNvPr id="19" name="Afbeelding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72610" y="4911440"/>
            <a:ext cx="1148400" cy="1422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521970" y="1226820"/>
            <a:ext cx="8100060" cy="3458845"/>
          </a:xfrm>
          <a:prstGeom prst="rect">
            <a:avLst/>
          </a:prstGeom>
        </p:spPr>
        <p:txBody>
          <a:bodyPr vert="horz" lIns="0" tIns="0" rIns="0" bIns="0" rtlCol="0">
            <a:noAutofit/>
          </a:bodyPr>
          <a:lstStyle/>
          <a:p>
            <a:pPr lvl="0"/>
            <a:r>
              <a:rPr lang="nl-NL" dirty="0"/>
              <a:t>Klik om de modelstijlen te bewerken</a:t>
            </a:r>
            <a:endParaRPr lang="nl-NL" dirty="0"/>
          </a:p>
          <a:p>
            <a:pPr lvl="1"/>
            <a:r>
              <a:rPr lang="nl-NL" dirty="0"/>
              <a:t>Tweede niveau</a:t>
            </a:r>
            <a:endParaRPr lang="nl-NL" dirty="0"/>
          </a:p>
          <a:p>
            <a:pPr lvl="2"/>
            <a:r>
              <a:rPr lang="nl-NL" dirty="0"/>
              <a:t>Derde niveau</a:t>
            </a:r>
            <a:endParaRPr lang="nl-NL" dirty="0"/>
          </a:p>
          <a:p>
            <a:pPr lvl="3"/>
            <a:r>
              <a:rPr lang="nl-NL" dirty="0"/>
              <a:t>Vierde niveau</a:t>
            </a:r>
            <a:endParaRPr lang="nl-NL" dirty="0"/>
          </a:p>
          <a:p>
            <a:pPr lvl="4"/>
            <a:r>
              <a:rPr lang="nl-NL" dirty="0"/>
              <a:t>Vijfde niveau</a:t>
            </a:r>
            <a:endParaRPr lang="nl-NL" dirty="0"/>
          </a:p>
        </p:txBody>
      </p:sp>
      <p:sp>
        <p:nvSpPr>
          <p:cNvPr id="4" name="Tijdelijke aanduiding voor datum 3"/>
          <p:cNvSpPr>
            <a:spLocks noGrp="1"/>
          </p:cNvSpPr>
          <p:nvPr>
            <p:ph type="dt" sz="half" idx="2"/>
          </p:nvPr>
        </p:nvSpPr>
        <p:spPr>
          <a:xfrm>
            <a:off x="1494000" y="4914000"/>
            <a:ext cx="1080000" cy="152400"/>
          </a:xfrm>
          <a:prstGeom prst="rect">
            <a:avLst/>
          </a:prstGeom>
        </p:spPr>
        <p:txBody>
          <a:bodyPr vert="horz" lIns="0" tIns="0" rIns="0" bIns="0" rtlCol="0" anchor="ctr"/>
          <a:lstStyle>
            <a:lvl1pPr algn="l">
              <a:lnSpc>
                <a:spcPts val="1200"/>
              </a:lnSpc>
              <a:defRPr sz="1000">
                <a:solidFill>
                  <a:schemeClr val="accent1"/>
                </a:solidFill>
                <a:latin typeface="Avenir Next LT Pro" panose="020B0504020202020204" pitchFamily="34" charset="0"/>
              </a:defRPr>
            </a:lvl1pPr>
          </a:lstStyle>
          <a:p>
            <a:r>
              <a:rPr lang="nl-NL"/>
              <a:t>&lt;Datum&gt;</a:t>
            </a:r>
            <a:endParaRPr lang="nl-NL" dirty="0"/>
          </a:p>
        </p:txBody>
      </p:sp>
      <p:sp>
        <p:nvSpPr>
          <p:cNvPr id="5" name="Tijdelijke aanduiding voor voettekst 4"/>
          <p:cNvSpPr>
            <a:spLocks noGrp="1"/>
          </p:cNvSpPr>
          <p:nvPr>
            <p:ph type="ftr" sz="quarter" idx="3"/>
          </p:nvPr>
        </p:nvSpPr>
        <p:spPr>
          <a:xfrm>
            <a:off x="2790000" y="4914000"/>
            <a:ext cx="3960000" cy="152400"/>
          </a:xfrm>
          <a:prstGeom prst="rect">
            <a:avLst/>
          </a:prstGeom>
        </p:spPr>
        <p:txBody>
          <a:bodyPr vert="horz" lIns="0" tIns="0" rIns="0" bIns="0" rtlCol="0" anchor="ctr"/>
          <a:lstStyle>
            <a:lvl1pPr algn="l">
              <a:lnSpc>
                <a:spcPts val="1200"/>
              </a:lnSpc>
              <a:defRPr sz="1000">
                <a:solidFill>
                  <a:schemeClr val="accent1"/>
                </a:solidFill>
                <a:latin typeface="Avenir Next LT Pro" panose="020B0504020202020204" pitchFamily="34" charset="0"/>
              </a:defRPr>
            </a:lvl1pPr>
          </a:lstStyle>
          <a:p>
            <a:r>
              <a:rPr lang="nl-NL"/>
              <a:t>&lt;Titel van de presentatie&gt;</a:t>
            </a:r>
            <a:endParaRPr lang="nl-NL" dirty="0"/>
          </a:p>
        </p:txBody>
      </p:sp>
      <p:sp>
        <p:nvSpPr>
          <p:cNvPr id="6" name="Tijdelijke aanduiding voor dianummer 5"/>
          <p:cNvSpPr>
            <a:spLocks noGrp="1"/>
          </p:cNvSpPr>
          <p:nvPr>
            <p:ph type="sldNum" sz="quarter" idx="4"/>
          </p:nvPr>
        </p:nvSpPr>
        <p:spPr>
          <a:xfrm>
            <a:off x="522000" y="4914000"/>
            <a:ext cx="810000" cy="152400"/>
          </a:xfrm>
          <a:prstGeom prst="rect">
            <a:avLst/>
          </a:prstGeom>
        </p:spPr>
        <p:txBody>
          <a:bodyPr vert="horz" lIns="0" tIns="0" rIns="0" bIns="0" rtlCol="0" anchor="ctr"/>
          <a:lstStyle>
            <a:lvl1pPr algn="l">
              <a:lnSpc>
                <a:spcPts val="1200"/>
              </a:lnSpc>
              <a:defRPr sz="1000">
                <a:solidFill>
                  <a:schemeClr val="accent1"/>
                </a:solidFill>
                <a:latin typeface="Avenir Next LT Pro" panose="020B0504020202020204" pitchFamily="34" charset="0"/>
              </a:defRPr>
            </a:lvl1pPr>
          </a:lstStyle>
          <a:p>
            <a:r>
              <a:rPr lang="nl-NL"/>
              <a:t>Pagina </a:t>
            </a:r>
            <a:fld id="{7FC9B413-936F-403B-BC98-20250EBFF374}" type="slidenum">
              <a:rPr lang="nl-NL" smtClean="0"/>
            </a:fld>
            <a:endParaRPr lang="nl-NL" dirty="0"/>
          </a:p>
        </p:txBody>
      </p:sp>
      <p:sp>
        <p:nvSpPr>
          <p:cNvPr id="13" name="Tijdelijke aanduiding voor titel 1"/>
          <p:cNvSpPr>
            <a:spLocks noGrp="1"/>
          </p:cNvSpPr>
          <p:nvPr>
            <p:ph type="title"/>
          </p:nvPr>
        </p:nvSpPr>
        <p:spPr>
          <a:xfrm>
            <a:off x="522000" y="465490"/>
            <a:ext cx="8100000" cy="533400"/>
          </a:xfrm>
          <a:prstGeom prst="rect">
            <a:avLst/>
          </a:prstGeom>
        </p:spPr>
        <p:txBody>
          <a:bodyPr vert="horz" lIns="0" tIns="0" rIns="0" bIns="0" rtlCol="0" anchor="ctr">
            <a:noAutofit/>
          </a:bodyPr>
          <a:lstStyle/>
          <a:p>
            <a:r>
              <a:rPr lang="nl-NL" dirty="0"/>
              <a:t>Klik om de stijl te bewerken</a:t>
            </a:r>
            <a:endParaRPr lang="nl-NL"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sldNum="0" hdr="0" ftr="0" dt="0"/>
  <p:txStyles>
    <p:titleStyle>
      <a:lvl1pPr algn="l" defTabSz="914400" rtl="0" eaLnBrk="1" latinLnBrk="0" hangingPunct="1">
        <a:lnSpc>
          <a:spcPts val="4200"/>
        </a:lnSpc>
        <a:spcBef>
          <a:spcPct val="0"/>
        </a:spcBef>
        <a:buNone/>
        <a:defRPr lang="nl-NL" sz="3500" b="1" kern="1200" dirty="0">
          <a:solidFill>
            <a:schemeClr val="tx2"/>
          </a:solidFill>
          <a:latin typeface="Roboto" panose="02000000000000000000" charset="0"/>
          <a:ea typeface="+mj-ea"/>
          <a:cs typeface="Roboto" panose="02000000000000000000" charset="0"/>
        </a:defRPr>
      </a:lvl1pPr>
    </p:titleStyle>
    <p:bodyStyle>
      <a:lvl1pPr marL="322580" indent="-322580" algn="l" defTabSz="914400" rtl="0" eaLnBrk="1" latinLnBrk="0" hangingPunct="1">
        <a:lnSpc>
          <a:spcPts val="2500"/>
        </a:lnSpc>
        <a:spcBef>
          <a:spcPts val="0"/>
        </a:spcBef>
        <a:buClr>
          <a:schemeClr val="tx2"/>
        </a:buClr>
        <a:buFont typeface="Arial" panose="02080604020202020204" pitchFamily="34" charset="0"/>
        <a:buChar char="•"/>
        <a:defRPr sz="1700" kern="1200">
          <a:solidFill>
            <a:schemeClr val="tx1"/>
          </a:solidFill>
          <a:latin typeface="Roboto" panose="02000000000000000000" charset="0"/>
          <a:ea typeface="+mn-ea"/>
          <a:cs typeface="Roboto" panose="02000000000000000000" charset="0"/>
        </a:defRPr>
      </a:lvl1pPr>
      <a:lvl2pPr marL="647700" indent="-325755" algn="l" defTabSz="914400" rtl="0" eaLnBrk="1" latinLnBrk="0" hangingPunct="1">
        <a:lnSpc>
          <a:spcPts val="2500"/>
        </a:lnSpc>
        <a:spcBef>
          <a:spcPts val="0"/>
        </a:spcBef>
        <a:buFont typeface="Arial" panose="02080604020202020204" pitchFamily="34" charset="0"/>
        <a:buChar char="•"/>
        <a:defRPr sz="1700" kern="1200">
          <a:solidFill>
            <a:schemeClr val="tx1"/>
          </a:solidFill>
          <a:latin typeface="Roboto" panose="02000000000000000000" charset="0"/>
          <a:ea typeface="+mn-ea"/>
          <a:cs typeface="Roboto" panose="02000000000000000000" charset="0"/>
        </a:defRPr>
      </a:lvl2pPr>
      <a:lvl3pPr marL="970280" indent="-323850" algn="l" defTabSz="914400" rtl="0" eaLnBrk="1" latinLnBrk="0" hangingPunct="1">
        <a:lnSpc>
          <a:spcPts val="2500"/>
        </a:lnSpc>
        <a:spcBef>
          <a:spcPts val="0"/>
        </a:spcBef>
        <a:buClr>
          <a:schemeClr val="tx2"/>
        </a:buClr>
        <a:buFont typeface="Arial" panose="02080604020202020204" pitchFamily="34" charset="0"/>
        <a:buChar char="•"/>
        <a:defRPr sz="1700" kern="1200">
          <a:solidFill>
            <a:schemeClr val="tx1"/>
          </a:solidFill>
          <a:latin typeface="Roboto" panose="02000000000000000000" charset="0"/>
          <a:ea typeface="+mn-ea"/>
          <a:cs typeface="Roboto" panose="02000000000000000000" charset="0"/>
        </a:defRPr>
      </a:lvl3pPr>
      <a:lvl4pPr marL="1294130" indent="-322580" algn="l" defTabSz="914400" rtl="0" eaLnBrk="1" latinLnBrk="0" hangingPunct="1">
        <a:lnSpc>
          <a:spcPts val="2500"/>
        </a:lnSpc>
        <a:spcBef>
          <a:spcPts val="0"/>
        </a:spcBef>
        <a:buFont typeface="Arial" panose="02080604020202020204" pitchFamily="34" charset="0"/>
        <a:buChar char="•"/>
        <a:defRPr sz="1700" kern="1200">
          <a:solidFill>
            <a:schemeClr val="tx1"/>
          </a:solidFill>
          <a:latin typeface="Roboto" panose="02000000000000000000" charset="0"/>
          <a:ea typeface="+mn-ea"/>
          <a:cs typeface="Roboto" panose="02000000000000000000" charset="0"/>
        </a:defRPr>
      </a:lvl4pPr>
      <a:lvl5pPr marL="1619250" indent="-323850" algn="l" defTabSz="914400" rtl="0" eaLnBrk="1" latinLnBrk="0" hangingPunct="1">
        <a:lnSpc>
          <a:spcPts val="2500"/>
        </a:lnSpc>
        <a:spcBef>
          <a:spcPts val="0"/>
        </a:spcBef>
        <a:buClr>
          <a:schemeClr val="tx2"/>
        </a:buClr>
        <a:buFont typeface="Arial" panose="02080604020202020204" pitchFamily="34" charset="0"/>
        <a:buChar char="•"/>
        <a:defRPr sz="1700" kern="1200">
          <a:solidFill>
            <a:schemeClr val="tx1"/>
          </a:solidFill>
          <a:latin typeface="Roboto" panose="02000000000000000000" charset="0"/>
          <a:ea typeface="+mn-ea"/>
          <a:cs typeface="Roboto" panose="02000000000000000000" charset="0"/>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1.emf"/><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5.xml"/><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1.emf"/><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1.emf"/><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1.emf"/><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Picture 10"/>
          <p:cNvPicPr>
            <a:picLocks noChangeAspect="1"/>
          </p:cNvPicPr>
          <p:nvPr/>
        </p:nvPicPr>
        <p:blipFill>
          <a:blip r:embed="rId1"/>
          <a:stretch>
            <a:fillRect/>
          </a:stretch>
        </p:blipFill>
        <p:spPr>
          <a:xfrm>
            <a:off x="0" y="635"/>
            <a:ext cx="9144635" cy="5158740"/>
          </a:xfrm>
          <a:prstGeom prst="rect">
            <a:avLst/>
          </a:prstGeom>
        </p:spPr>
      </p:pic>
      <p:sp>
        <p:nvSpPr>
          <p:cNvPr id="5" name="Rectangle 4"/>
          <p:cNvSpPr/>
          <p:nvPr/>
        </p:nvSpPr>
        <p:spPr>
          <a:xfrm>
            <a:off x="0" y="635"/>
            <a:ext cx="9144635" cy="5164455"/>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600"/>
          </a:p>
        </p:txBody>
      </p:sp>
      <p:pic>
        <p:nvPicPr>
          <p:cNvPr id="6" name="Afbeelding 16"/>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7472898" y="4910690"/>
            <a:ext cx="1149158" cy="143565"/>
          </a:xfrm>
          <a:prstGeom prst="rect">
            <a:avLst/>
          </a:prstGeom>
        </p:spPr>
      </p:pic>
      <p:sp>
        <p:nvSpPr>
          <p:cNvPr id="14" name="Title 1"/>
          <p:cNvSpPr>
            <a:spLocks noGrp="1"/>
          </p:cNvSpPr>
          <p:nvPr/>
        </p:nvSpPr>
        <p:spPr>
          <a:xfrm>
            <a:off x="490220" y="1102995"/>
            <a:ext cx="8209280" cy="2169795"/>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lang="nl-NL" sz="3500" b="1" kern="1200" dirty="0">
                <a:solidFill>
                  <a:schemeClr val="bg2"/>
                </a:solidFill>
                <a:latin typeface="Roboto" panose="02000000000000000000" charset="0"/>
                <a:ea typeface="+mj-ea"/>
                <a:cs typeface="Roboto" panose="02000000000000000000" charset="0"/>
              </a:defRPr>
            </a:lvl1pPr>
          </a:lstStyle>
          <a:p>
            <a:pPr fontAlgn="auto">
              <a:lnSpc>
                <a:spcPct val="100000"/>
              </a:lnSpc>
            </a:pPr>
            <a:r>
              <a:rPr lang="en-US" altLang="en-US" sz="3000"/>
              <a:t>Estimating Uncertainty of Deep Neural Networks for Age-related Macular Degeneration Grading using Optical Coherence Tomography</a:t>
            </a:r>
            <a:endParaRPr lang="en-US" altLang="en-US" sz="3000"/>
          </a:p>
        </p:txBody>
      </p:sp>
      <p:sp>
        <p:nvSpPr>
          <p:cNvPr id="15" name="Subtitle 2"/>
          <p:cNvSpPr>
            <a:spLocks noGrp="1"/>
          </p:cNvSpPr>
          <p:nvPr/>
        </p:nvSpPr>
        <p:spPr>
          <a:xfrm>
            <a:off x="490220" y="3201670"/>
            <a:ext cx="7451725" cy="337185"/>
          </a:xfrm>
          <a:prstGeom prst="rect">
            <a:avLst/>
          </a:prstGeom>
        </p:spPr>
        <p:txBody>
          <a:bodyPr vert="horz" lIns="0" tIns="0" rIns="0" bIns="0" rtlCol="0">
            <a:noAutofit/>
          </a:bodyPr>
          <a:lstStyle>
            <a:lvl1pPr marL="0" indent="0" algn="l" defTabSz="914400" rtl="0" eaLnBrk="1" latinLnBrk="0" hangingPunct="1">
              <a:lnSpc>
                <a:spcPts val="4200"/>
              </a:lnSpc>
              <a:spcBef>
                <a:spcPts val="0"/>
              </a:spcBef>
              <a:buClr>
                <a:schemeClr val="tx2"/>
              </a:buClr>
              <a:buFont typeface="Arial" panose="02080604020202020204" pitchFamily="34" charset="0"/>
              <a:buNone/>
              <a:defRPr sz="3500" kern="1200">
                <a:solidFill>
                  <a:schemeClr val="bg2"/>
                </a:solidFill>
                <a:latin typeface="Roboto" panose="02000000000000000000" charset="0"/>
                <a:ea typeface="+mn-ea"/>
                <a:cs typeface="Roboto" panose="02000000000000000000" charset="0"/>
              </a:defRPr>
            </a:lvl1pPr>
            <a:lvl2pPr marL="457200" indent="0" algn="ctr" defTabSz="914400" rtl="0" eaLnBrk="1" latinLnBrk="0" hangingPunct="1">
              <a:lnSpc>
                <a:spcPts val="2500"/>
              </a:lnSpc>
              <a:spcBef>
                <a:spcPts val="0"/>
              </a:spcBef>
              <a:buFont typeface="Arial" panose="02080604020202020204" pitchFamily="34" charset="0"/>
              <a:buNone/>
              <a:defRPr sz="1700" kern="1200">
                <a:solidFill>
                  <a:schemeClr val="tx1">
                    <a:tint val="75000"/>
                  </a:schemeClr>
                </a:solidFill>
                <a:latin typeface="Roboto" panose="02000000000000000000" charset="0"/>
                <a:ea typeface="+mn-ea"/>
                <a:cs typeface="Roboto" panose="02000000000000000000" charset="0"/>
              </a:defRPr>
            </a:lvl2pPr>
            <a:lvl3pPr marL="914400" indent="0" algn="ctr" defTabSz="914400" rtl="0" eaLnBrk="1" latinLnBrk="0" hangingPunct="1">
              <a:lnSpc>
                <a:spcPts val="2500"/>
              </a:lnSpc>
              <a:spcBef>
                <a:spcPts val="0"/>
              </a:spcBef>
              <a:buClr>
                <a:schemeClr val="tx2"/>
              </a:buClr>
              <a:buFont typeface="Arial" panose="02080604020202020204" pitchFamily="34" charset="0"/>
              <a:buNone/>
              <a:defRPr sz="1700" kern="1200">
                <a:solidFill>
                  <a:schemeClr val="tx1">
                    <a:tint val="75000"/>
                  </a:schemeClr>
                </a:solidFill>
                <a:latin typeface="Roboto" panose="02000000000000000000" charset="0"/>
                <a:ea typeface="+mn-ea"/>
                <a:cs typeface="Roboto" panose="02000000000000000000" charset="0"/>
              </a:defRPr>
            </a:lvl3pPr>
            <a:lvl4pPr marL="1371600" indent="0" algn="ctr" defTabSz="914400" rtl="0" eaLnBrk="1" latinLnBrk="0" hangingPunct="1">
              <a:lnSpc>
                <a:spcPts val="2500"/>
              </a:lnSpc>
              <a:spcBef>
                <a:spcPts val="0"/>
              </a:spcBef>
              <a:buFont typeface="Arial" panose="02080604020202020204" pitchFamily="34" charset="0"/>
              <a:buNone/>
              <a:defRPr sz="1700" kern="1200">
                <a:solidFill>
                  <a:schemeClr val="tx1">
                    <a:tint val="75000"/>
                  </a:schemeClr>
                </a:solidFill>
                <a:latin typeface="Roboto" panose="02000000000000000000" charset="0"/>
                <a:ea typeface="+mn-ea"/>
                <a:cs typeface="Roboto" panose="02000000000000000000" charset="0"/>
              </a:defRPr>
            </a:lvl4pPr>
            <a:lvl5pPr marL="1828800" indent="0" algn="ctr" defTabSz="914400" rtl="0" eaLnBrk="1" latinLnBrk="0" hangingPunct="1">
              <a:lnSpc>
                <a:spcPts val="2500"/>
              </a:lnSpc>
              <a:spcBef>
                <a:spcPts val="0"/>
              </a:spcBef>
              <a:buClr>
                <a:schemeClr val="tx2"/>
              </a:buClr>
              <a:buFont typeface="Arial" panose="02080604020202020204" pitchFamily="34" charset="0"/>
              <a:buNone/>
              <a:defRPr sz="1700" kern="1200">
                <a:solidFill>
                  <a:schemeClr val="tx1">
                    <a:tint val="75000"/>
                  </a:schemeClr>
                </a:solidFill>
                <a:latin typeface="Roboto" panose="02000000000000000000" charset="0"/>
                <a:ea typeface="+mn-ea"/>
                <a:cs typeface="Roboto" panose="02000000000000000000" charset="0"/>
              </a:defRPr>
            </a:lvl5pPr>
            <a:lvl6pPr marL="2286000" indent="0" algn="ctr" defTabSz="914400" rtl="0" eaLnBrk="1" latinLnBrk="0" hangingPunct="1">
              <a:spcBef>
                <a:spcPct val="20000"/>
              </a:spcBef>
              <a:buFont typeface="Arial" panose="0208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8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8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80604020202020204" pitchFamily="34" charset="0"/>
              <a:buNone/>
              <a:defRPr sz="2000" kern="1200">
                <a:solidFill>
                  <a:schemeClr val="tx1">
                    <a:tint val="75000"/>
                  </a:schemeClr>
                </a:solidFill>
                <a:latin typeface="+mn-lt"/>
                <a:ea typeface="+mn-ea"/>
                <a:cs typeface="+mn-cs"/>
              </a:defRPr>
            </a:lvl9pPr>
          </a:lstStyle>
          <a:p>
            <a:pPr fontAlgn="auto">
              <a:lnSpc>
                <a:spcPct val="100000"/>
              </a:lnSpc>
            </a:pPr>
            <a:r>
              <a:rPr lang="en-US" altLang="en-US" sz="2000"/>
              <a:t>ARVO 2020 | Online presentation</a:t>
            </a:r>
            <a:endParaRPr lang="en-US" altLang="en-US" sz="2000"/>
          </a:p>
        </p:txBody>
      </p:sp>
      <p:sp>
        <p:nvSpPr>
          <p:cNvPr id="2" name="Subtitle 2"/>
          <p:cNvSpPr>
            <a:spLocks noGrp="1"/>
          </p:cNvSpPr>
          <p:nvPr/>
        </p:nvSpPr>
        <p:spPr>
          <a:xfrm>
            <a:off x="490220" y="3610610"/>
            <a:ext cx="7451725" cy="382905"/>
          </a:xfrm>
          <a:prstGeom prst="rect">
            <a:avLst/>
          </a:prstGeom>
        </p:spPr>
        <p:txBody>
          <a:bodyPr vert="horz" lIns="0" tIns="0" rIns="0" bIns="0" rtlCol="0">
            <a:noAutofit/>
          </a:bodyPr>
          <a:lstStyle>
            <a:lvl1pPr marL="0" indent="0" algn="l" defTabSz="914400" rtl="0" eaLnBrk="1" latinLnBrk="0" hangingPunct="1">
              <a:lnSpc>
                <a:spcPts val="4200"/>
              </a:lnSpc>
              <a:spcBef>
                <a:spcPts val="0"/>
              </a:spcBef>
              <a:buClr>
                <a:schemeClr val="tx2"/>
              </a:buClr>
              <a:buFont typeface="Arial" panose="02080604020202020204" pitchFamily="34" charset="0"/>
              <a:buNone/>
              <a:defRPr sz="3500" kern="1200">
                <a:solidFill>
                  <a:schemeClr val="bg2"/>
                </a:solidFill>
                <a:latin typeface="Roboto" panose="02000000000000000000" charset="0"/>
                <a:ea typeface="+mn-ea"/>
                <a:cs typeface="Roboto" panose="02000000000000000000" charset="0"/>
              </a:defRPr>
            </a:lvl1pPr>
            <a:lvl2pPr marL="457200" indent="0" algn="ctr" defTabSz="914400" rtl="0" eaLnBrk="1" latinLnBrk="0" hangingPunct="1">
              <a:lnSpc>
                <a:spcPts val="2500"/>
              </a:lnSpc>
              <a:spcBef>
                <a:spcPts val="0"/>
              </a:spcBef>
              <a:buFont typeface="Arial" panose="02080604020202020204" pitchFamily="34" charset="0"/>
              <a:buNone/>
              <a:defRPr sz="1700" kern="1200">
                <a:solidFill>
                  <a:schemeClr val="tx1">
                    <a:tint val="75000"/>
                  </a:schemeClr>
                </a:solidFill>
                <a:latin typeface="Roboto" panose="02000000000000000000" charset="0"/>
                <a:ea typeface="+mn-ea"/>
                <a:cs typeface="Roboto" panose="02000000000000000000" charset="0"/>
              </a:defRPr>
            </a:lvl2pPr>
            <a:lvl3pPr marL="914400" indent="0" algn="ctr" defTabSz="914400" rtl="0" eaLnBrk="1" latinLnBrk="0" hangingPunct="1">
              <a:lnSpc>
                <a:spcPts val="2500"/>
              </a:lnSpc>
              <a:spcBef>
                <a:spcPts val="0"/>
              </a:spcBef>
              <a:buClr>
                <a:schemeClr val="tx2"/>
              </a:buClr>
              <a:buFont typeface="Arial" panose="02080604020202020204" pitchFamily="34" charset="0"/>
              <a:buNone/>
              <a:defRPr sz="1700" kern="1200">
                <a:solidFill>
                  <a:schemeClr val="tx1">
                    <a:tint val="75000"/>
                  </a:schemeClr>
                </a:solidFill>
                <a:latin typeface="Roboto" panose="02000000000000000000" charset="0"/>
                <a:ea typeface="+mn-ea"/>
                <a:cs typeface="Roboto" panose="02000000000000000000" charset="0"/>
              </a:defRPr>
            </a:lvl3pPr>
            <a:lvl4pPr marL="1371600" indent="0" algn="ctr" defTabSz="914400" rtl="0" eaLnBrk="1" latinLnBrk="0" hangingPunct="1">
              <a:lnSpc>
                <a:spcPts val="2500"/>
              </a:lnSpc>
              <a:spcBef>
                <a:spcPts val="0"/>
              </a:spcBef>
              <a:buFont typeface="Arial" panose="02080604020202020204" pitchFamily="34" charset="0"/>
              <a:buNone/>
              <a:defRPr sz="1700" kern="1200">
                <a:solidFill>
                  <a:schemeClr val="tx1">
                    <a:tint val="75000"/>
                  </a:schemeClr>
                </a:solidFill>
                <a:latin typeface="Roboto" panose="02000000000000000000" charset="0"/>
                <a:ea typeface="+mn-ea"/>
                <a:cs typeface="Roboto" panose="02000000000000000000" charset="0"/>
              </a:defRPr>
            </a:lvl4pPr>
            <a:lvl5pPr marL="1828800" indent="0" algn="ctr" defTabSz="914400" rtl="0" eaLnBrk="1" latinLnBrk="0" hangingPunct="1">
              <a:lnSpc>
                <a:spcPts val="2500"/>
              </a:lnSpc>
              <a:spcBef>
                <a:spcPts val="0"/>
              </a:spcBef>
              <a:buClr>
                <a:schemeClr val="tx2"/>
              </a:buClr>
              <a:buFont typeface="Arial" panose="02080604020202020204" pitchFamily="34" charset="0"/>
              <a:buNone/>
              <a:defRPr sz="1700" kern="1200">
                <a:solidFill>
                  <a:schemeClr val="tx1">
                    <a:tint val="75000"/>
                  </a:schemeClr>
                </a:solidFill>
                <a:latin typeface="Roboto" panose="02000000000000000000" charset="0"/>
                <a:ea typeface="+mn-ea"/>
                <a:cs typeface="Roboto" panose="02000000000000000000" charset="0"/>
              </a:defRPr>
            </a:lvl5pPr>
            <a:lvl6pPr marL="2286000" indent="0" algn="ctr" defTabSz="914400" rtl="0" eaLnBrk="1" latinLnBrk="0" hangingPunct="1">
              <a:spcBef>
                <a:spcPct val="20000"/>
              </a:spcBef>
              <a:buFont typeface="Arial" panose="0208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8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8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80604020202020204" pitchFamily="34" charset="0"/>
              <a:buNone/>
              <a:defRPr sz="2000" kern="1200">
                <a:solidFill>
                  <a:schemeClr val="tx1">
                    <a:tint val="75000"/>
                  </a:schemeClr>
                </a:solidFill>
                <a:latin typeface="+mn-lt"/>
                <a:ea typeface="+mn-ea"/>
                <a:cs typeface="+mn-cs"/>
              </a:defRPr>
            </a:lvl9pPr>
          </a:lstStyle>
          <a:p>
            <a:pPr fontAlgn="auto">
              <a:lnSpc>
                <a:spcPct val="100000"/>
              </a:lnSpc>
            </a:pPr>
            <a:r>
              <a:rPr lang="en-US" altLang="en-US" sz="1200"/>
              <a:t>Coen de Vente</a:t>
            </a:r>
            <a:r>
              <a:rPr lang="en-US" altLang="en-US" sz="1200" baseline="30000"/>
              <a:t>1</a:t>
            </a:r>
            <a:r>
              <a:rPr lang="en-US" altLang="en-US" sz="1200"/>
              <a:t>; Mark van Grinsven</a:t>
            </a:r>
            <a:r>
              <a:rPr lang="en-US" altLang="en-US" sz="1200" baseline="30000">
                <a:sym typeface="+mn-ea"/>
              </a:rPr>
              <a:t>2</a:t>
            </a:r>
            <a:r>
              <a:rPr lang="en-US" altLang="en-US" sz="1200"/>
              <a:t>; Carlos Ciller</a:t>
            </a:r>
            <a:r>
              <a:rPr lang="en-US" altLang="en-US" sz="1200" baseline="30000">
                <a:sym typeface="+mn-ea"/>
              </a:rPr>
              <a:t>3</a:t>
            </a:r>
            <a:r>
              <a:rPr lang="en-US" altLang="en-US" sz="1200"/>
              <a:t>; </a:t>
            </a:r>
            <a:r>
              <a:rPr lang="en-US" altLang="en-US" sz="1200">
                <a:sym typeface="+mn-ea"/>
              </a:rPr>
              <a:t>Sandro </a:t>
            </a:r>
            <a:r>
              <a:rPr lang="en-US" altLang="en-US" sz="1200"/>
              <a:t>De Zanet</a:t>
            </a:r>
            <a:r>
              <a:rPr lang="en-US" altLang="en-US" sz="1200" baseline="30000">
                <a:sym typeface="+mn-ea"/>
              </a:rPr>
              <a:t>3</a:t>
            </a:r>
            <a:r>
              <a:rPr lang="en-US" altLang="en-US" sz="1200"/>
              <a:t>; </a:t>
            </a:r>
            <a:r>
              <a:rPr lang="en-US" altLang="en-US" sz="1200">
                <a:sym typeface="+mn-ea"/>
              </a:rPr>
              <a:t>Agata </a:t>
            </a:r>
            <a:r>
              <a:rPr lang="en-US" altLang="en-US" sz="1200"/>
              <a:t>Mosinska</a:t>
            </a:r>
            <a:r>
              <a:rPr lang="en-US" altLang="en-US" sz="1200" baseline="30000">
                <a:sym typeface="+mn-ea"/>
              </a:rPr>
              <a:t>3</a:t>
            </a:r>
            <a:r>
              <a:rPr lang="en-US" altLang="en-US" sz="1200"/>
              <a:t>; </a:t>
            </a:r>
            <a:r>
              <a:rPr lang="en-US" altLang="en-US" sz="1200">
                <a:sym typeface="+mn-ea"/>
              </a:rPr>
              <a:t>Raphael </a:t>
            </a:r>
            <a:r>
              <a:rPr lang="en-US" altLang="en-US" sz="1200"/>
              <a:t>Sznitman</a:t>
            </a:r>
            <a:r>
              <a:rPr lang="en-US" altLang="en-US" sz="1200" baseline="30000">
                <a:sym typeface="+mn-ea"/>
              </a:rPr>
              <a:t>4</a:t>
            </a:r>
            <a:r>
              <a:rPr lang="en-US" altLang="en-US" sz="1200"/>
              <a:t>; </a:t>
            </a:r>
            <a:r>
              <a:rPr lang="en-US" altLang="en-US" sz="1200">
                <a:sym typeface="+mn-ea"/>
              </a:rPr>
              <a:t>Caroline </a:t>
            </a:r>
            <a:r>
              <a:rPr lang="en-US" altLang="en-US" sz="1200"/>
              <a:t>Klaver</a:t>
            </a:r>
            <a:r>
              <a:rPr lang="en-US" altLang="en-US" sz="1200" baseline="30000">
                <a:sym typeface="+mn-ea"/>
              </a:rPr>
              <a:t>5</a:t>
            </a:r>
            <a:r>
              <a:rPr lang="en-US" altLang="en-US" sz="1200"/>
              <a:t>; </a:t>
            </a:r>
            <a:r>
              <a:rPr lang="en-US" altLang="en-US" sz="1200">
                <a:sym typeface="+mn-ea"/>
              </a:rPr>
              <a:t>Clara I. </a:t>
            </a:r>
            <a:r>
              <a:rPr lang="en-US" altLang="en-US" sz="1200"/>
              <a:t>Sanchez</a:t>
            </a:r>
            <a:r>
              <a:rPr lang="en-US" altLang="en-US" sz="1200" baseline="30000">
                <a:sym typeface="+mn-ea"/>
              </a:rPr>
              <a:t>1</a:t>
            </a:r>
            <a:endParaRPr lang="en-US" altLang="en-US" sz="1200"/>
          </a:p>
        </p:txBody>
      </p:sp>
      <p:sp>
        <p:nvSpPr>
          <p:cNvPr id="3" name="Subtitle 2"/>
          <p:cNvSpPr>
            <a:spLocks noGrp="1"/>
          </p:cNvSpPr>
          <p:nvPr/>
        </p:nvSpPr>
        <p:spPr>
          <a:xfrm>
            <a:off x="498475" y="4078605"/>
            <a:ext cx="7451725" cy="682625"/>
          </a:xfrm>
          <a:prstGeom prst="rect">
            <a:avLst/>
          </a:prstGeom>
        </p:spPr>
        <p:txBody>
          <a:bodyPr vert="horz" lIns="0" tIns="0" rIns="0" bIns="0" rtlCol="0">
            <a:noAutofit/>
          </a:bodyPr>
          <a:lstStyle>
            <a:lvl1pPr marL="0" indent="0" algn="l" defTabSz="914400" rtl="0" eaLnBrk="1" latinLnBrk="0" hangingPunct="1">
              <a:lnSpc>
                <a:spcPts val="4200"/>
              </a:lnSpc>
              <a:spcBef>
                <a:spcPts val="0"/>
              </a:spcBef>
              <a:buClr>
                <a:schemeClr val="tx2"/>
              </a:buClr>
              <a:buFont typeface="Arial" panose="02080604020202020204" pitchFamily="34" charset="0"/>
              <a:buNone/>
              <a:defRPr sz="3500" kern="1200">
                <a:solidFill>
                  <a:schemeClr val="bg2"/>
                </a:solidFill>
                <a:latin typeface="Roboto" panose="02000000000000000000" charset="0"/>
                <a:ea typeface="+mn-ea"/>
                <a:cs typeface="Roboto" panose="02000000000000000000" charset="0"/>
              </a:defRPr>
            </a:lvl1pPr>
            <a:lvl2pPr marL="457200" indent="0" algn="ctr" defTabSz="914400" rtl="0" eaLnBrk="1" latinLnBrk="0" hangingPunct="1">
              <a:lnSpc>
                <a:spcPts val="2500"/>
              </a:lnSpc>
              <a:spcBef>
                <a:spcPts val="0"/>
              </a:spcBef>
              <a:buFont typeface="Arial" panose="02080604020202020204" pitchFamily="34" charset="0"/>
              <a:buNone/>
              <a:defRPr sz="1700" kern="1200">
                <a:solidFill>
                  <a:schemeClr val="tx1">
                    <a:tint val="75000"/>
                  </a:schemeClr>
                </a:solidFill>
                <a:latin typeface="Roboto" panose="02000000000000000000" charset="0"/>
                <a:ea typeface="+mn-ea"/>
                <a:cs typeface="Roboto" panose="02000000000000000000" charset="0"/>
              </a:defRPr>
            </a:lvl2pPr>
            <a:lvl3pPr marL="914400" indent="0" algn="ctr" defTabSz="914400" rtl="0" eaLnBrk="1" latinLnBrk="0" hangingPunct="1">
              <a:lnSpc>
                <a:spcPts val="2500"/>
              </a:lnSpc>
              <a:spcBef>
                <a:spcPts val="0"/>
              </a:spcBef>
              <a:buClr>
                <a:schemeClr val="tx2"/>
              </a:buClr>
              <a:buFont typeface="Arial" panose="02080604020202020204" pitchFamily="34" charset="0"/>
              <a:buNone/>
              <a:defRPr sz="1700" kern="1200">
                <a:solidFill>
                  <a:schemeClr val="tx1">
                    <a:tint val="75000"/>
                  </a:schemeClr>
                </a:solidFill>
                <a:latin typeface="Roboto" panose="02000000000000000000" charset="0"/>
                <a:ea typeface="+mn-ea"/>
                <a:cs typeface="Roboto" panose="02000000000000000000" charset="0"/>
              </a:defRPr>
            </a:lvl3pPr>
            <a:lvl4pPr marL="1371600" indent="0" algn="ctr" defTabSz="914400" rtl="0" eaLnBrk="1" latinLnBrk="0" hangingPunct="1">
              <a:lnSpc>
                <a:spcPts val="2500"/>
              </a:lnSpc>
              <a:spcBef>
                <a:spcPts val="0"/>
              </a:spcBef>
              <a:buFont typeface="Arial" panose="02080604020202020204" pitchFamily="34" charset="0"/>
              <a:buNone/>
              <a:defRPr sz="1700" kern="1200">
                <a:solidFill>
                  <a:schemeClr val="tx1">
                    <a:tint val="75000"/>
                  </a:schemeClr>
                </a:solidFill>
                <a:latin typeface="Roboto" panose="02000000000000000000" charset="0"/>
                <a:ea typeface="+mn-ea"/>
                <a:cs typeface="Roboto" panose="02000000000000000000" charset="0"/>
              </a:defRPr>
            </a:lvl4pPr>
            <a:lvl5pPr marL="1828800" indent="0" algn="ctr" defTabSz="914400" rtl="0" eaLnBrk="1" latinLnBrk="0" hangingPunct="1">
              <a:lnSpc>
                <a:spcPts val="2500"/>
              </a:lnSpc>
              <a:spcBef>
                <a:spcPts val="0"/>
              </a:spcBef>
              <a:buClr>
                <a:schemeClr val="tx2"/>
              </a:buClr>
              <a:buFont typeface="Arial" panose="02080604020202020204" pitchFamily="34" charset="0"/>
              <a:buNone/>
              <a:defRPr sz="1700" kern="1200">
                <a:solidFill>
                  <a:schemeClr val="tx1">
                    <a:tint val="75000"/>
                  </a:schemeClr>
                </a:solidFill>
                <a:latin typeface="Roboto" panose="02000000000000000000" charset="0"/>
                <a:ea typeface="+mn-ea"/>
                <a:cs typeface="Roboto" panose="02000000000000000000" charset="0"/>
              </a:defRPr>
            </a:lvl5pPr>
            <a:lvl6pPr marL="2286000" indent="0" algn="ctr" defTabSz="914400" rtl="0" eaLnBrk="1" latinLnBrk="0" hangingPunct="1">
              <a:spcBef>
                <a:spcPct val="20000"/>
              </a:spcBef>
              <a:buFont typeface="Arial" panose="0208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8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8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80604020202020204" pitchFamily="34" charset="0"/>
              <a:buNone/>
              <a:defRPr sz="2000" kern="1200">
                <a:solidFill>
                  <a:schemeClr val="tx1">
                    <a:tint val="75000"/>
                  </a:schemeClr>
                </a:solidFill>
                <a:latin typeface="+mn-lt"/>
                <a:ea typeface="+mn-ea"/>
                <a:cs typeface="+mn-cs"/>
              </a:defRPr>
            </a:lvl9pPr>
          </a:lstStyle>
          <a:p>
            <a:pPr fontAlgn="auto">
              <a:lnSpc>
                <a:spcPct val="100000"/>
              </a:lnSpc>
            </a:pPr>
            <a:r>
              <a:rPr lang="en-US" altLang="en-US" sz="800">
                <a:solidFill>
                  <a:schemeClr val="bg2">
                    <a:alpha val="70000"/>
                  </a:schemeClr>
                </a:solidFill>
              </a:rPr>
              <a:t>1. Diagnostic Image Analysis Group, Radboud University Medical Center, Nijmegen, Gelderland, Netherlands.</a:t>
            </a:r>
            <a:endParaRPr lang="en-US" altLang="en-US" sz="800">
              <a:solidFill>
                <a:schemeClr val="bg2">
                  <a:alpha val="70000"/>
                </a:schemeClr>
              </a:solidFill>
            </a:endParaRPr>
          </a:p>
          <a:p>
            <a:pPr fontAlgn="auto">
              <a:lnSpc>
                <a:spcPct val="100000"/>
              </a:lnSpc>
            </a:pPr>
            <a:r>
              <a:rPr lang="en-US" altLang="en-US" sz="800">
                <a:solidFill>
                  <a:schemeClr val="bg2">
                    <a:alpha val="70000"/>
                  </a:schemeClr>
                </a:solidFill>
              </a:rPr>
              <a:t>2. Thirona, Nijmegen, Netherlands.</a:t>
            </a:r>
            <a:endParaRPr lang="en-US" altLang="en-US" sz="800">
              <a:solidFill>
                <a:schemeClr val="bg2">
                  <a:alpha val="70000"/>
                </a:schemeClr>
              </a:solidFill>
            </a:endParaRPr>
          </a:p>
          <a:p>
            <a:pPr fontAlgn="auto">
              <a:lnSpc>
                <a:spcPct val="100000"/>
              </a:lnSpc>
            </a:pPr>
            <a:r>
              <a:rPr lang="en-US" altLang="en-US" sz="800">
                <a:solidFill>
                  <a:schemeClr val="bg2">
                    <a:alpha val="70000"/>
                  </a:schemeClr>
                </a:solidFill>
              </a:rPr>
              <a:t>3. RetinAI Medical AG, Bern, Switzerland.</a:t>
            </a:r>
            <a:endParaRPr lang="en-US" altLang="en-US" sz="800">
              <a:solidFill>
                <a:schemeClr val="bg2">
                  <a:alpha val="70000"/>
                </a:schemeClr>
              </a:solidFill>
            </a:endParaRPr>
          </a:p>
          <a:p>
            <a:pPr fontAlgn="auto">
              <a:lnSpc>
                <a:spcPct val="100000"/>
              </a:lnSpc>
            </a:pPr>
            <a:r>
              <a:rPr lang="en-US" altLang="en-US" sz="800">
                <a:solidFill>
                  <a:schemeClr val="bg2">
                    <a:alpha val="70000"/>
                  </a:schemeClr>
                </a:solidFill>
              </a:rPr>
              <a:t>4. ARTORG Center, University of Bern, Bern, Switzerland.</a:t>
            </a:r>
            <a:endParaRPr lang="en-US" altLang="en-US" sz="800">
              <a:solidFill>
                <a:schemeClr val="bg2">
                  <a:alpha val="70000"/>
                </a:schemeClr>
              </a:solidFill>
            </a:endParaRPr>
          </a:p>
          <a:p>
            <a:pPr fontAlgn="auto">
              <a:lnSpc>
                <a:spcPct val="100000"/>
              </a:lnSpc>
            </a:pPr>
            <a:r>
              <a:rPr lang="en-US" altLang="en-US" sz="800">
                <a:solidFill>
                  <a:schemeClr val="bg2">
                    <a:alpha val="70000"/>
                  </a:schemeClr>
                </a:solidFill>
              </a:rPr>
              <a:t>5. Ophthalmology, Erasmus University Medical Center, Rotterdam, Zuid-Holland, Netherlands.</a:t>
            </a:r>
            <a:endParaRPr lang="en-US" altLang="en-US" sz="800">
              <a:solidFill>
                <a:schemeClr val="bg2">
                  <a:alpha val="7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Quantitative results</a:t>
            </a:r>
            <a:endParaRPr lang="en-US" altLang="en-US" sz="2000" dirty="0"/>
          </a:p>
        </p:txBody>
      </p:sp>
      <p:grpSp>
        <p:nvGrpSpPr>
          <p:cNvPr id="17" name="Group 16"/>
          <p:cNvGrpSpPr/>
          <p:nvPr/>
        </p:nvGrpSpPr>
        <p:grpSpPr>
          <a:xfrm>
            <a:off x="5749290" y="2260600"/>
            <a:ext cx="2911475" cy="833120"/>
            <a:chOff x="8648" y="3560"/>
            <a:chExt cx="4585" cy="1312"/>
          </a:xfrm>
        </p:grpSpPr>
        <p:sp>
          <p:nvSpPr>
            <p:cNvPr id="15" name="Text Box 14"/>
            <p:cNvSpPr txBox="1"/>
            <p:nvPr/>
          </p:nvSpPr>
          <p:spPr>
            <a:xfrm>
              <a:off x="12025" y="3583"/>
              <a:ext cx="1209" cy="580"/>
            </a:xfrm>
            <a:prstGeom prst="rect">
              <a:avLst/>
            </a:prstGeom>
            <a:noFill/>
          </p:spPr>
          <p:txBody>
            <a:bodyPr wrap="none" rtlCol="0" anchor="t">
              <a:spAutoFit/>
            </a:bodyPr>
            <a:p>
              <a:pPr algn="l"/>
              <a:r>
                <a:rPr lang="en-US" altLang="en-US">
                  <a:latin typeface="Roboto" panose="02000000000000000000" charset="0"/>
                  <a:cs typeface="Roboto" panose="02000000000000000000" charset="0"/>
                  <a:sym typeface="+mn-ea"/>
                </a:rPr>
                <a:t>0.097</a:t>
              </a:r>
              <a:endParaRPr lang="en-US" altLang="en-US">
                <a:latin typeface="Roboto" panose="02000000000000000000" charset="0"/>
                <a:cs typeface="Roboto" panose="02000000000000000000" charset="0"/>
                <a:sym typeface="+mn-ea"/>
              </a:endParaRPr>
            </a:p>
          </p:txBody>
        </p:sp>
        <p:sp>
          <p:nvSpPr>
            <p:cNvPr id="16" name="Rounded Rectangle 15"/>
            <p:cNvSpPr/>
            <p:nvPr/>
          </p:nvSpPr>
          <p:spPr>
            <a:xfrm>
              <a:off x="8648" y="3560"/>
              <a:ext cx="3384" cy="589"/>
            </a:xfrm>
            <a:prstGeom prst="roundRect">
              <a:avLst>
                <a:gd name="adj" fmla="val 0"/>
              </a:avLst>
            </a:prstGeom>
            <a:solidFill>
              <a:srgbClr val="00AF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latin typeface="Roboto" panose="02000000000000000000" charset="0"/>
                  <a:cs typeface="Roboto" panose="02000000000000000000" charset="0"/>
                </a:rPr>
                <a:t>ECE baseline</a:t>
              </a:r>
              <a:endParaRPr lang="en-US" altLang="en-US">
                <a:latin typeface="Roboto" panose="02000000000000000000" charset="0"/>
                <a:cs typeface="Roboto" panose="02000000000000000000" charset="0"/>
              </a:endParaRPr>
            </a:p>
          </p:txBody>
        </p:sp>
        <p:sp>
          <p:nvSpPr>
            <p:cNvPr id="6" name="Text Box 5"/>
            <p:cNvSpPr txBox="1"/>
            <p:nvPr/>
          </p:nvSpPr>
          <p:spPr>
            <a:xfrm>
              <a:off x="12025" y="4292"/>
              <a:ext cx="1209" cy="580"/>
            </a:xfrm>
            <a:prstGeom prst="rect">
              <a:avLst/>
            </a:prstGeom>
            <a:noFill/>
          </p:spPr>
          <p:txBody>
            <a:bodyPr wrap="none" rtlCol="0" anchor="t">
              <a:spAutoFit/>
            </a:bodyPr>
            <a:p>
              <a:pPr algn="l"/>
              <a:r>
                <a:rPr lang="en-US" altLang="en-US">
                  <a:latin typeface="Roboto" panose="02000000000000000000" charset="0"/>
                  <a:cs typeface="Roboto" panose="02000000000000000000" charset="0"/>
                  <a:sym typeface="+mn-ea"/>
                </a:rPr>
                <a:t>0.032</a:t>
              </a:r>
              <a:endParaRPr lang="en-US" altLang="en-US">
                <a:latin typeface="Roboto" panose="02000000000000000000" charset="0"/>
                <a:cs typeface="Roboto" panose="02000000000000000000" charset="0"/>
                <a:sym typeface="+mn-ea"/>
              </a:endParaRPr>
            </a:p>
          </p:txBody>
        </p:sp>
        <p:sp>
          <p:nvSpPr>
            <p:cNvPr id="7" name="Rounded Rectangle 6"/>
            <p:cNvSpPr/>
            <p:nvPr/>
          </p:nvSpPr>
          <p:spPr>
            <a:xfrm>
              <a:off x="8648" y="4269"/>
              <a:ext cx="3384" cy="589"/>
            </a:xfrm>
            <a:prstGeom prst="roundRect">
              <a:avLst>
                <a:gd name="adj" fmla="val 0"/>
              </a:avLst>
            </a:prstGeom>
            <a:solidFill>
              <a:srgbClr val="00AF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latin typeface="Roboto" panose="02000000000000000000" charset="0"/>
                  <a:cs typeface="Roboto" panose="02000000000000000000" charset="0"/>
                </a:rPr>
                <a:t>ECE our approach</a:t>
              </a:r>
              <a:endParaRPr lang="en-US" altLang="en-US">
                <a:latin typeface="Roboto" panose="02000000000000000000" charset="0"/>
                <a:cs typeface="Roboto" panose="02000000000000000000" charset="0"/>
              </a:endParaRPr>
            </a:p>
          </p:txBody>
        </p:sp>
      </p:grpSp>
      <p:pic>
        <p:nvPicPr>
          <p:cNvPr id="25" name="Picture 24"/>
          <p:cNvPicPr>
            <a:picLocks noChangeAspect="1"/>
          </p:cNvPicPr>
          <p:nvPr/>
        </p:nvPicPr>
        <p:blipFill>
          <a:blip r:embed="rId1"/>
          <a:stretch>
            <a:fillRect/>
          </a:stretch>
        </p:blipFill>
        <p:spPr>
          <a:xfrm>
            <a:off x="511175" y="1350010"/>
            <a:ext cx="4191000" cy="30956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nl-NL" dirty="0"/>
              <a:t>Examples</a:t>
            </a:r>
            <a:endParaRPr lang="en-US" altLang="nl-NL" dirty="0"/>
          </a:p>
        </p:txBody>
      </p:sp>
      <p:pic>
        <p:nvPicPr>
          <p:cNvPr id="11" name="Picture 10"/>
          <p:cNvPicPr>
            <a:picLocks noChangeAspect="1"/>
          </p:cNvPicPr>
          <p:nvPr/>
        </p:nvPicPr>
        <p:blipFill>
          <a:blip r:embed="rId1"/>
          <a:stretch>
            <a:fillRect/>
          </a:stretch>
        </p:blipFill>
        <p:spPr>
          <a:xfrm>
            <a:off x="438150" y="1122680"/>
            <a:ext cx="6455410" cy="3489325"/>
          </a:xfrm>
          <a:prstGeom prst="rect">
            <a:avLst/>
          </a:prstGeom>
        </p:spPr>
      </p:pic>
      <p:pic>
        <p:nvPicPr>
          <p:cNvPr id="5" name="Picture 4"/>
          <p:cNvPicPr>
            <a:picLocks noChangeAspect="1"/>
          </p:cNvPicPr>
          <p:nvPr/>
        </p:nvPicPr>
        <p:blipFill>
          <a:blip r:embed="rId2"/>
          <a:stretch>
            <a:fillRect/>
          </a:stretch>
        </p:blipFill>
        <p:spPr>
          <a:xfrm>
            <a:off x="6998335" y="2509520"/>
            <a:ext cx="1063625" cy="71501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Picture 10"/>
          <p:cNvPicPr>
            <a:picLocks noChangeAspect="1"/>
          </p:cNvPicPr>
          <p:nvPr/>
        </p:nvPicPr>
        <p:blipFill>
          <a:blip r:embed="rId1"/>
          <a:stretch>
            <a:fillRect/>
          </a:stretch>
        </p:blipFill>
        <p:spPr>
          <a:xfrm>
            <a:off x="0" y="635"/>
            <a:ext cx="9144635" cy="5158740"/>
          </a:xfrm>
          <a:prstGeom prst="rect">
            <a:avLst/>
          </a:prstGeom>
        </p:spPr>
      </p:pic>
      <p:sp>
        <p:nvSpPr>
          <p:cNvPr id="5" name="Rectangle 4"/>
          <p:cNvSpPr/>
          <p:nvPr/>
        </p:nvSpPr>
        <p:spPr>
          <a:xfrm>
            <a:off x="0" y="635"/>
            <a:ext cx="9144635" cy="5164455"/>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600"/>
          </a:p>
        </p:txBody>
      </p:sp>
      <p:pic>
        <p:nvPicPr>
          <p:cNvPr id="6" name="Afbeelding 16"/>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7472898" y="4910690"/>
            <a:ext cx="1149158" cy="143565"/>
          </a:xfrm>
          <a:prstGeom prst="rect">
            <a:avLst/>
          </a:prstGeom>
        </p:spPr>
      </p:pic>
      <p:sp>
        <p:nvSpPr>
          <p:cNvPr id="4" name="Title 1"/>
          <p:cNvSpPr>
            <a:spLocks noGrp="1"/>
          </p:cNvSpPr>
          <p:nvPr/>
        </p:nvSpPr>
        <p:spPr>
          <a:xfrm>
            <a:off x="490220" y="4105275"/>
            <a:ext cx="8209280" cy="629920"/>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lang="nl-NL" sz="3500" b="1" kern="1200" dirty="0">
                <a:solidFill>
                  <a:schemeClr val="bg2"/>
                </a:solidFill>
                <a:latin typeface="Roboto" panose="02000000000000000000" charset="0"/>
                <a:ea typeface="+mj-ea"/>
                <a:cs typeface="Roboto" panose="02000000000000000000" charset="0"/>
              </a:defRPr>
            </a:lvl1pPr>
          </a:lstStyle>
          <a:p>
            <a:pPr fontAlgn="auto">
              <a:lnSpc>
                <a:spcPct val="100000"/>
              </a:lnSpc>
            </a:pPr>
            <a:r>
              <a:rPr lang="en-US" altLang="en-US" sz="4000"/>
              <a:t>Conclusions</a:t>
            </a:r>
            <a:endParaRPr lang="en-US" altLang="en-US" sz="4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Conclusions</a:t>
            </a:r>
            <a:endParaRPr lang="en-US" altLang="en-US" dirty="0"/>
          </a:p>
        </p:txBody>
      </p:sp>
      <p:sp>
        <p:nvSpPr>
          <p:cNvPr id="6" name="Content Placeholder 5"/>
          <p:cNvSpPr>
            <a:spLocks noGrp="1"/>
          </p:cNvSpPr>
          <p:nvPr>
            <p:ph idx="1"/>
          </p:nvPr>
        </p:nvSpPr>
        <p:spPr>
          <a:xfrm>
            <a:off x="521970" y="1232535"/>
            <a:ext cx="7661275" cy="3636010"/>
          </a:xfrm>
        </p:spPr>
        <p:txBody>
          <a:bodyPr/>
          <a:p>
            <a:r>
              <a:rPr lang="en-US"/>
              <a:t>We present a method for improving uncertainty estimation for AMD grading in OCT, by combining the output of multiple individually trained CNNs</a:t>
            </a:r>
            <a:r>
              <a:rPr lang="en-US" altLang="en-US"/>
              <a:t>.</a:t>
            </a:r>
            <a:endParaRPr lang="en-US"/>
          </a:p>
          <a:p>
            <a:endParaRPr lang="en-US"/>
          </a:p>
          <a:p>
            <a:r>
              <a:rPr lang="en-US"/>
              <a:t>This increased reliability of system confidences can contribute to building trust in CNNs for retinal disease screening</a:t>
            </a:r>
            <a:r>
              <a:rPr lang="en-US" altLang="en-US"/>
              <a:t>.</a:t>
            </a:r>
            <a:endParaRPr lang="en-US"/>
          </a:p>
          <a:p>
            <a:pPr marL="0" indent="0">
              <a:buNone/>
            </a:pPr>
            <a:endParaRPr lang="en-US"/>
          </a:p>
          <a:p>
            <a:r>
              <a:rPr lang="en-US" altLang="en-US"/>
              <a:t>T</a:t>
            </a:r>
            <a:r>
              <a:rPr lang="en-US"/>
              <a:t>his technique is a first step towards selective prediction in retinal disease screening, where only cases with high uncertainty predictions need to be referred for expert evaluation.</a:t>
            </a:r>
            <a:endParaRPr lang="en-US"/>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Commercial Relationships Disclosure</a:t>
            </a:r>
            <a:endParaRPr lang="en-US" altLang="en-US" dirty="0"/>
          </a:p>
        </p:txBody>
      </p:sp>
      <p:sp>
        <p:nvSpPr>
          <p:cNvPr id="3" name="Content Placeholder 2"/>
          <p:cNvSpPr>
            <a:spLocks noGrp="1"/>
          </p:cNvSpPr>
          <p:nvPr>
            <p:ph idx="1"/>
          </p:nvPr>
        </p:nvSpPr>
        <p:spPr>
          <a:xfrm>
            <a:off x="521970" y="1232535"/>
            <a:ext cx="8100060" cy="3335020"/>
          </a:xfrm>
        </p:spPr>
        <p:txBody>
          <a:bodyPr/>
          <a:p>
            <a:pPr marL="0" indent="0" fontAlgn="auto">
              <a:lnSpc>
                <a:spcPct val="100000"/>
              </a:lnSpc>
              <a:buNone/>
            </a:pPr>
            <a:r>
              <a:rPr lang="en-US" altLang="en-US" sz="1000"/>
              <a:t>Commercial Relationships Disclosure: Coen de Vente: Commercial Relationship: Code N (No Commercial Relationship) </a:t>
            </a:r>
            <a:endParaRPr lang="en-US" altLang="en-US" sz="1000"/>
          </a:p>
          <a:p>
            <a:pPr marL="0" indent="0" fontAlgn="auto">
              <a:lnSpc>
                <a:spcPct val="100000"/>
              </a:lnSpc>
              <a:buNone/>
            </a:pPr>
            <a:r>
              <a:rPr lang="en-US" altLang="en-US" sz="1000"/>
              <a:t>Mark van Grinsven: Commercial Relationship(s); Thirona: Code E (Employment)</a:t>
            </a:r>
            <a:endParaRPr lang="en-US" altLang="en-US" sz="1000"/>
          </a:p>
          <a:p>
            <a:pPr marL="0" indent="0" fontAlgn="auto">
              <a:lnSpc>
                <a:spcPct val="100000"/>
              </a:lnSpc>
              <a:buNone/>
            </a:pPr>
            <a:r>
              <a:rPr lang="en-US" altLang="en-US" sz="1000"/>
              <a:t>Carlos Ciller: Commercial Relationship(s); RetinAI Medical AG:Code E (Employment); Heidelberg Engineering:Code R (Recipient)</a:t>
            </a:r>
            <a:endParaRPr lang="en-US" altLang="en-US" sz="1000"/>
          </a:p>
          <a:p>
            <a:pPr marL="0" indent="0" fontAlgn="auto">
              <a:lnSpc>
                <a:spcPct val="100000"/>
              </a:lnSpc>
              <a:buNone/>
            </a:pPr>
            <a:r>
              <a:rPr lang="en-US" altLang="en-US" sz="1000"/>
              <a:t>Sandro De Zanet: Commercial Relationship(s); RetinAI Medical AG:Code E (Employment)</a:t>
            </a:r>
            <a:endParaRPr lang="en-US" altLang="en-US" sz="1000"/>
          </a:p>
          <a:p>
            <a:pPr marL="0" indent="0" fontAlgn="auto">
              <a:lnSpc>
                <a:spcPct val="100000"/>
              </a:lnSpc>
              <a:buNone/>
            </a:pPr>
            <a:r>
              <a:rPr lang="en-US" altLang="en-US" sz="1000"/>
              <a:t>Agata Mosinska: Commercial Relationship(s); RetinAI Medical AG:Code E (Employment)</a:t>
            </a:r>
            <a:endParaRPr lang="en-US" altLang="en-US" sz="1000"/>
          </a:p>
          <a:p>
            <a:pPr marL="0" indent="0" fontAlgn="auto">
              <a:lnSpc>
                <a:spcPct val="100000"/>
              </a:lnSpc>
              <a:buNone/>
            </a:pPr>
            <a:r>
              <a:rPr lang="en-US" altLang="en-US" sz="1000"/>
              <a:t>Raphael Sznitman: Commercial Relationship(s); Haag-Streit AG:Code C (Consultant); medupdate:Code R (Recipient); RetinAi Medical: Code I (Personal Financial Interest); Bayer AG: Code R (Recipient)</a:t>
            </a:r>
            <a:endParaRPr lang="en-US" altLang="en-US" sz="1000"/>
          </a:p>
          <a:p>
            <a:pPr marL="0" indent="0" fontAlgn="auto">
              <a:lnSpc>
                <a:spcPct val="100000"/>
              </a:lnSpc>
              <a:buNone/>
            </a:pPr>
            <a:r>
              <a:rPr lang="en-US" altLang="en-US" sz="1000"/>
              <a:t>Caroline Klaver: Commercial Relationship: Code N (No Commercial Relationship) | Clara Sanchez: Commercial Relationship: Code N (No Commercial Relationship)</a:t>
            </a:r>
            <a:endParaRPr lang="en-US" altLang="en-US" sz="1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Purpose</a:t>
            </a:r>
            <a:endParaRPr lang="en-US" altLang="en-US" dirty="0"/>
          </a:p>
        </p:txBody>
      </p:sp>
      <p:sp>
        <p:nvSpPr>
          <p:cNvPr id="6" name="Content Placeholder 5"/>
          <p:cNvSpPr>
            <a:spLocks noGrp="1"/>
          </p:cNvSpPr>
          <p:nvPr>
            <p:ph idx="1"/>
          </p:nvPr>
        </p:nvSpPr>
        <p:spPr>
          <a:xfrm>
            <a:off x="521970" y="1232535"/>
            <a:ext cx="7661275" cy="3636010"/>
          </a:xfrm>
        </p:spPr>
        <p:txBody>
          <a:bodyPr/>
          <a:p>
            <a:r>
              <a:rPr lang="en-US"/>
              <a:t>AI for eye disease screening and diagnosis works well </a:t>
            </a:r>
            <a:r>
              <a:rPr lang="en-US" altLang="en-US"/>
              <a:t>in research </a:t>
            </a:r>
            <a:r>
              <a:rPr lang="en-US"/>
              <a:t>labs</a:t>
            </a:r>
            <a:r>
              <a:rPr lang="en-US" altLang="en-US"/>
              <a:t>.</a:t>
            </a:r>
            <a:endParaRPr lang="en-US"/>
          </a:p>
          <a:p>
            <a:pPr marL="0" indent="0">
              <a:buNone/>
            </a:pPr>
            <a:endParaRPr lang="en-US"/>
          </a:p>
          <a:p>
            <a:r>
              <a:rPr lang="en-US"/>
              <a:t>Accompany decision</a:t>
            </a:r>
            <a:r>
              <a:rPr lang="en-US" altLang="en-US"/>
              <a:t>s</a:t>
            </a:r>
            <a:r>
              <a:rPr lang="en-US"/>
              <a:t> with certainty </a:t>
            </a:r>
            <a:r>
              <a:rPr lang="en-US" altLang="en-US"/>
              <a:t>estimates.</a:t>
            </a:r>
            <a:endParaRPr lang="en-US"/>
          </a:p>
          <a:p>
            <a:pPr lvl="1"/>
            <a:r>
              <a:rPr lang="en-US"/>
              <a:t>Self-reported likelihood that decision is correct</a:t>
            </a:r>
            <a:r>
              <a:rPr lang="en-US" altLang="en-US"/>
              <a:t>.</a:t>
            </a:r>
            <a:endParaRPr lang="en-US"/>
          </a:p>
          <a:p>
            <a:pPr lvl="1"/>
            <a:r>
              <a:rPr lang="en-US"/>
              <a:t>Especially necessary when:</a:t>
            </a:r>
            <a:endParaRPr lang="en-US"/>
          </a:p>
          <a:p>
            <a:pPr lvl="2"/>
            <a:r>
              <a:rPr lang="en-US"/>
              <a:t>Image is of bad quality</a:t>
            </a:r>
            <a:r>
              <a:rPr lang="en-US" altLang="en-US"/>
              <a:t>;</a:t>
            </a:r>
            <a:endParaRPr lang="en-US"/>
          </a:p>
          <a:p>
            <a:pPr lvl="2"/>
            <a:r>
              <a:rPr lang="en-US"/>
              <a:t>Image is from different vendor, center, population than training data</a:t>
            </a:r>
            <a:r>
              <a:rPr lang="en-US" altLang="en-US"/>
              <a:t>;</a:t>
            </a:r>
            <a:endParaRPr lang="en-US"/>
          </a:p>
          <a:p>
            <a:pPr lvl="2"/>
            <a:r>
              <a:rPr lang="en-US"/>
              <a:t>Image is ambiguous</a:t>
            </a:r>
            <a:r>
              <a:rPr lang="en-US" altLang="en-US"/>
              <a:t>.</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Purpose</a:t>
            </a:r>
            <a:endParaRPr lang="en-US" altLang="en-US" dirty="0"/>
          </a:p>
        </p:txBody>
      </p:sp>
      <p:sp>
        <p:nvSpPr>
          <p:cNvPr id="6" name="Content Placeholder 5"/>
          <p:cNvSpPr>
            <a:spLocks noGrp="1"/>
          </p:cNvSpPr>
          <p:nvPr>
            <p:ph idx="1"/>
          </p:nvPr>
        </p:nvSpPr>
        <p:spPr>
          <a:xfrm>
            <a:off x="521970" y="1232535"/>
            <a:ext cx="7661275" cy="3636010"/>
          </a:xfrm>
        </p:spPr>
        <p:txBody>
          <a:bodyPr/>
          <a:p>
            <a:r>
              <a:rPr lang="en-US">
                <a:sym typeface="+mn-ea"/>
              </a:rPr>
              <a:t>AI for eye disease screening and diagnosis works well </a:t>
            </a:r>
            <a:r>
              <a:rPr lang="en-US" altLang="en-US">
                <a:sym typeface="+mn-ea"/>
              </a:rPr>
              <a:t>in research </a:t>
            </a:r>
            <a:r>
              <a:rPr lang="en-US">
                <a:sym typeface="+mn-ea"/>
              </a:rPr>
              <a:t>labs</a:t>
            </a:r>
            <a:r>
              <a:rPr lang="en-US" altLang="en-US">
                <a:sym typeface="+mn-ea"/>
              </a:rPr>
              <a:t>.</a:t>
            </a:r>
            <a:endParaRPr lang="en-US"/>
          </a:p>
          <a:p>
            <a:endParaRPr lang="en-US"/>
          </a:p>
          <a:p>
            <a:r>
              <a:rPr lang="en-US">
                <a:sym typeface="+mn-ea"/>
              </a:rPr>
              <a:t>Accompany decision</a:t>
            </a:r>
            <a:r>
              <a:rPr lang="en-US" altLang="en-US">
                <a:sym typeface="+mn-ea"/>
              </a:rPr>
              <a:t>s</a:t>
            </a:r>
            <a:r>
              <a:rPr lang="en-US">
                <a:sym typeface="+mn-ea"/>
              </a:rPr>
              <a:t> with certainty </a:t>
            </a:r>
            <a:r>
              <a:rPr lang="en-US" altLang="en-US">
                <a:sym typeface="+mn-ea"/>
              </a:rPr>
              <a:t>estimates.</a:t>
            </a:r>
            <a:endParaRPr lang="en-US"/>
          </a:p>
          <a:p>
            <a:endParaRPr lang="en-US"/>
          </a:p>
          <a:p>
            <a:r>
              <a:rPr lang="en-US"/>
              <a:t>If provided, confidences are often overestimated (especially if better performing)</a:t>
            </a:r>
            <a:r>
              <a:rPr lang="en-US" altLang="en-US"/>
              <a:t>.</a:t>
            </a:r>
            <a:endParaRPr lang="en-US"/>
          </a:p>
          <a:p>
            <a:endParaRPr lang="en-US"/>
          </a:p>
          <a:p>
            <a:r>
              <a:rPr lang="en-US"/>
              <a:t>Need for </a:t>
            </a:r>
            <a:r>
              <a:rPr lang="en-US" b="1"/>
              <a:t>well-calibrated uncertainty estimates</a:t>
            </a:r>
            <a:r>
              <a:rPr lang="en-US" altLang="en-US"/>
              <a:t>.</a:t>
            </a:r>
            <a:endParaRPr lang="en-US" b="1"/>
          </a:p>
          <a:p>
            <a:endParaRPr lang="en-US" b="1"/>
          </a:p>
          <a:p>
            <a:r>
              <a:rPr lang="en-US"/>
              <a:t>This work: method for providing confidence scores of CNNs for AMD grading in OCT</a:t>
            </a:r>
            <a:r>
              <a:rPr lang="en-US" altLang="en-US"/>
              <a:t>.</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Picture 10"/>
          <p:cNvPicPr>
            <a:picLocks noChangeAspect="1"/>
          </p:cNvPicPr>
          <p:nvPr/>
        </p:nvPicPr>
        <p:blipFill>
          <a:blip r:embed="rId1"/>
          <a:stretch>
            <a:fillRect/>
          </a:stretch>
        </p:blipFill>
        <p:spPr>
          <a:xfrm>
            <a:off x="0" y="635"/>
            <a:ext cx="9144635" cy="5158740"/>
          </a:xfrm>
          <a:prstGeom prst="rect">
            <a:avLst/>
          </a:prstGeom>
        </p:spPr>
      </p:pic>
      <p:sp>
        <p:nvSpPr>
          <p:cNvPr id="5" name="Rectangle 4"/>
          <p:cNvSpPr/>
          <p:nvPr/>
        </p:nvSpPr>
        <p:spPr>
          <a:xfrm>
            <a:off x="0" y="635"/>
            <a:ext cx="9144635" cy="5164455"/>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600"/>
          </a:p>
        </p:txBody>
      </p:sp>
      <p:pic>
        <p:nvPicPr>
          <p:cNvPr id="6" name="Afbeelding 16"/>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7472898" y="4910690"/>
            <a:ext cx="1149158" cy="143565"/>
          </a:xfrm>
          <a:prstGeom prst="rect">
            <a:avLst/>
          </a:prstGeom>
        </p:spPr>
      </p:pic>
      <p:sp>
        <p:nvSpPr>
          <p:cNvPr id="4" name="Title 1"/>
          <p:cNvSpPr>
            <a:spLocks noGrp="1"/>
          </p:cNvSpPr>
          <p:nvPr/>
        </p:nvSpPr>
        <p:spPr>
          <a:xfrm>
            <a:off x="490220" y="4105275"/>
            <a:ext cx="8209280" cy="629920"/>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lang="nl-NL" sz="3500" b="1" kern="1200" dirty="0">
                <a:solidFill>
                  <a:schemeClr val="bg2"/>
                </a:solidFill>
                <a:latin typeface="Roboto" panose="02000000000000000000" charset="0"/>
                <a:ea typeface="+mj-ea"/>
                <a:cs typeface="Roboto" panose="02000000000000000000" charset="0"/>
              </a:defRPr>
            </a:lvl1pPr>
          </a:lstStyle>
          <a:p>
            <a:pPr fontAlgn="auto">
              <a:lnSpc>
                <a:spcPct val="100000"/>
              </a:lnSpc>
            </a:pPr>
            <a:r>
              <a:rPr lang="en-US" altLang="en-US" sz="4000"/>
              <a:t>Methods</a:t>
            </a:r>
            <a:endParaRPr lang="en-US" altLang="en-US" sz="4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Dataset </a:t>
            </a:r>
            <a:r>
              <a:rPr lang="en-US" altLang="en-US" sz="2000" dirty="0"/>
              <a:t>EUGENDA</a:t>
            </a:r>
            <a:r>
              <a:rPr lang="en-US" altLang="en-US" sz="2000" baseline="30000" dirty="0"/>
              <a:t>1</a:t>
            </a:r>
            <a:endParaRPr lang="en-US" altLang="en-US" sz="2000" baseline="30000" dirty="0"/>
          </a:p>
        </p:txBody>
      </p:sp>
      <p:grpSp>
        <p:nvGrpSpPr>
          <p:cNvPr id="40" name="Group 39"/>
          <p:cNvGrpSpPr/>
          <p:nvPr/>
        </p:nvGrpSpPr>
        <p:grpSpPr>
          <a:xfrm>
            <a:off x="543560" y="1670050"/>
            <a:ext cx="2429510" cy="2030730"/>
            <a:chOff x="1052" y="2277"/>
            <a:chExt cx="3826" cy="3198"/>
          </a:xfrm>
        </p:grpSpPr>
        <p:pic>
          <p:nvPicPr>
            <p:cNvPr id="64" name="Picture 63"/>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1788" y="3339"/>
              <a:ext cx="2174" cy="2136"/>
            </a:xfrm>
            <a:prstGeom prst="rect">
              <a:avLst/>
            </a:prstGeom>
          </p:spPr>
        </p:pic>
        <p:sp>
          <p:nvSpPr>
            <p:cNvPr id="4" name="Text Box 3"/>
            <p:cNvSpPr txBox="1"/>
            <p:nvPr/>
          </p:nvSpPr>
          <p:spPr>
            <a:xfrm>
              <a:off x="2432" y="2286"/>
              <a:ext cx="2447" cy="580"/>
            </a:xfrm>
            <a:prstGeom prst="rect">
              <a:avLst/>
            </a:prstGeom>
            <a:noFill/>
          </p:spPr>
          <p:txBody>
            <a:bodyPr wrap="none" rtlCol="0" anchor="t">
              <a:spAutoFit/>
            </a:bodyPr>
            <a:p>
              <a:pPr algn="l"/>
              <a:r>
                <a:rPr lang="en-US" altLang="en-US">
                  <a:latin typeface="Roboto" panose="02000000000000000000" charset="0"/>
                  <a:cs typeface="Roboto" panose="02000000000000000000" charset="0"/>
                  <a:sym typeface="+mn-ea"/>
                </a:rPr>
                <a:t>OCT volumes</a:t>
              </a:r>
              <a:endParaRPr lang="en-US"/>
            </a:p>
          </p:txBody>
        </p:sp>
        <p:sp>
          <p:nvSpPr>
            <p:cNvPr id="7" name="Rounded Rectangle 6"/>
            <p:cNvSpPr/>
            <p:nvPr/>
          </p:nvSpPr>
          <p:spPr>
            <a:xfrm>
              <a:off x="1052" y="2277"/>
              <a:ext cx="1380" cy="589"/>
            </a:xfrm>
            <a:prstGeom prst="roundRect">
              <a:avLst>
                <a:gd name="adj" fmla="val 0"/>
              </a:avLst>
            </a:prstGeom>
            <a:solidFill>
              <a:srgbClr val="00AF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latin typeface="Roboto" panose="02000000000000000000" charset="0"/>
                  <a:cs typeface="Roboto" panose="02000000000000000000" charset="0"/>
                </a:rPr>
                <a:t>1,264</a:t>
              </a:r>
              <a:endParaRPr lang="en-US" altLang="en-US">
                <a:latin typeface="Roboto" panose="02000000000000000000" charset="0"/>
                <a:cs typeface="Roboto" panose="02000000000000000000" charset="0"/>
              </a:endParaRPr>
            </a:p>
          </p:txBody>
        </p:sp>
      </p:grpSp>
      <p:grpSp>
        <p:nvGrpSpPr>
          <p:cNvPr id="41" name="Group 40"/>
          <p:cNvGrpSpPr/>
          <p:nvPr/>
        </p:nvGrpSpPr>
        <p:grpSpPr>
          <a:xfrm>
            <a:off x="3531235" y="1670050"/>
            <a:ext cx="1709420" cy="1917700"/>
            <a:chOff x="5757" y="2277"/>
            <a:chExt cx="2692" cy="3020"/>
          </a:xfrm>
        </p:grpSpPr>
        <p:sp>
          <p:nvSpPr>
            <p:cNvPr id="9" name="Text Box 8"/>
            <p:cNvSpPr txBox="1"/>
            <p:nvPr/>
          </p:nvSpPr>
          <p:spPr>
            <a:xfrm>
              <a:off x="6825" y="2286"/>
              <a:ext cx="1624" cy="580"/>
            </a:xfrm>
            <a:prstGeom prst="rect">
              <a:avLst/>
            </a:prstGeom>
            <a:noFill/>
          </p:spPr>
          <p:txBody>
            <a:bodyPr wrap="none" rtlCol="0" anchor="t">
              <a:spAutoFit/>
            </a:bodyPr>
            <a:p>
              <a:pPr algn="l"/>
              <a:r>
                <a:rPr lang="en-US" altLang="en-US">
                  <a:latin typeface="Roboto" panose="02000000000000000000" charset="0"/>
                  <a:cs typeface="Roboto" panose="02000000000000000000" charset="0"/>
                  <a:sym typeface="+mn-ea"/>
                </a:rPr>
                <a:t>Patients</a:t>
              </a:r>
              <a:endParaRPr lang="en-US" altLang="en-US">
                <a:latin typeface="Roboto" panose="02000000000000000000" charset="0"/>
                <a:cs typeface="Roboto" panose="02000000000000000000" charset="0"/>
                <a:sym typeface="+mn-ea"/>
              </a:endParaRPr>
            </a:p>
          </p:txBody>
        </p:sp>
        <p:sp>
          <p:nvSpPr>
            <p:cNvPr id="10" name="Rounded Rectangle 9"/>
            <p:cNvSpPr/>
            <p:nvPr/>
          </p:nvSpPr>
          <p:spPr>
            <a:xfrm>
              <a:off x="5757" y="2277"/>
              <a:ext cx="1068" cy="589"/>
            </a:xfrm>
            <a:prstGeom prst="roundRect">
              <a:avLst>
                <a:gd name="adj" fmla="val 0"/>
              </a:avLst>
            </a:prstGeom>
            <a:solidFill>
              <a:srgbClr val="00AF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latin typeface="Roboto" panose="02000000000000000000" charset="0"/>
                  <a:cs typeface="Roboto" panose="02000000000000000000" charset="0"/>
                </a:rPr>
                <a:t>633</a:t>
              </a:r>
              <a:endParaRPr lang="en-US" altLang="en-US">
                <a:latin typeface="Roboto" panose="02000000000000000000" charset="0"/>
                <a:cs typeface="Roboto" panose="02000000000000000000" charset="0"/>
              </a:endParaRPr>
            </a:p>
          </p:txBody>
        </p:sp>
        <p:pic>
          <p:nvPicPr>
            <p:cNvPr id="11" name="Picture 10"/>
            <p:cNvPicPr>
              <a:picLocks noChangeAspect="1"/>
            </p:cNvPicPr>
            <p:nvPr/>
          </p:nvPicPr>
          <p:blipFill>
            <a:blip r:embed="rId2"/>
            <a:stretch>
              <a:fillRect/>
            </a:stretch>
          </p:blipFill>
          <p:spPr>
            <a:xfrm>
              <a:off x="6164" y="3517"/>
              <a:ext cx="1780" cy="1780"/>
            </a:xfrm>
            <a:prstGeom prst="rect">
              <a:avLst/>
            </a:prstGeom>
          </p:spPr>
        </p:pic>
      </p:grpSp>
      <p:sp>
        <p:nvSpPr>
          <p:cNvPr id="16" name="Text Box 15"/>
          <p:cNvSpPr txBox="1"/>
          <p:nvPr/>
        </p:nvSpPr>
        <p:spPr>
          <a:xfrm>
            <a:off x="607695" y="4625340"/>
            <a:ext cx="6519545" cy="583565"/>
          </a:xfrm>
          <a:prstGeom prst="rect">
            <a:avLst/>
          </a:prstGeom>
          <a:noFill/>
        </p:spPr>
        <p:txBody>
          <a:bodyPr wrap="square" rtlCol="0">
            <a:spAutoFit/>
          </a:bodyPr>
          <a:p>
            <a:r>
              <a:rPr lang="en-US" altLang="en-US" sz="800" baseline="30000">
                <a:latin typeface="Roboto" panose="02000000000000000000" charset="0"/>
                <a:cs typeface="Roboto" panose="02000000000000000000" charset="0"/>
                <a:sym typeface="+mn-ea"/>
              </a:rPr>
              <a:t>1</a:t>
            </a:r>
            <a:r>
              <a:rPr lang="en-US" altLang="en-US" sz="800">
                <a:latin typeface="Roboto" panose="02000000000000000000" charset="0"/>
                <a:cs typeface="Roboto" panose="02000000000000000000" charset="0"/>
                <a:sym typeface="+mn-ea"/>
              </a:rPr>
              <a:t> S. Fauser, D. Smailhodzic, A. Caramoy, J. P. van de Ven, B. Kirchhof, C. B. Hoyng, B. J. Klevering, S. Liakopoulos, and A. I. den Hollander, “Evaluation of serum lipid concentrations and genetic variants at high- density lipoprotein metabolism loci and TIMP3 in age-related macular degeneration,” Invest Ophthalmol Vis Sci, vol. 52, no. 8, pp. 5525–5528, 2011.</a:t>
            </a:r>
            <a:endParaRPr lang="en-US" altLang="en-US" sz="800">
              <a:latin typeface="Roboto" panose="02000000000000000000" charset="0"/>
              <a:cs typeface="Roboto" panose="02000000000000000000" charset="0"/>
              <a:sym typeface="+mn-ea"/>
            </a:endParaRPr>
          </a:p>
          <a:p>
            <a:endParaRPr lang="en-US" sz="800"/>
          </a:p>
        </p:txBody>
      </p:sp>
      <p:grpSp>
        <p:nvGrpSpPr>
          <p:cNvPr id="42" name="Group 41"/>
          <p:cNvGrpSpPr/>
          <p:nvPr/>
        </p:nvGrpSpPr>
        <p:grpSpPr>
          <a:xfrm>
            <a:off x="5916930" y="1670050"/>
            <a:ext cx="2095500" cy="1991995"/>
            <a:chOff x="9514" y="2277"/>
            <a:chExt cx="3300" cy="3137"/>
          </a:xfrm>
        </p:grpSpPr>
        <p:sp>
          <p:nvSpPr>
            <p:cNvPr id="12" name="Text Box 11"/>
            <p:cNvSpPr txBox="1"/>
            <p:nvPr/>
          </p:nvSpPr>
          <p:spPr>
            <a:xfrm>
              <a:off x="11015" y="2286"/>
              <a:ext cx="1554" cy="580"/>
            </a:xfrm>
            <a:prstGeom prst="rect">
              <a:avLst/>
            </a:prstGeom>
            <a:noFill/>
          </p:spPr>
          <p:txBody>
            <a:bodyPr wrap="none" rtlCol="0" anchor="t">
              <a:spAutoFit/>
            </a:bodyPr>
            <a:p>
              <a:pPr algn="l"/>
              <a:r>
                <a:rPr lang="en-US" altLang="en-US">
                  <a:latin typeface="Roboto" panose="02000000000000000000" charset="0"/>
                  <a:cs typeface="Roboto" panose="02000000000000000000" charset="0"/>
                  <a:sym typeface="+mn-ea"/>
                </a:rPr>
                <a:t>Grading</a:t>
              </a:r>
              <a:endParaRPr lang="en-US" altLang="en-US">
                <a:latin typeface="Roboto" panose="02000000000000000000" charset="0"/>
                <a:cs typeface="Roboto" panose="02000000000000000000" charset="0"/>
                <a:sym typeface="+mn-ea"/>
              </a:endParaRPr>
            </a:p>
          </p:txBody>
        </p:sp>
        <p:sp>
          <p:nvSpPr>
            <p:cNvPr id="13" name="Rounded Rectangle 12"/>
            <p:cNvSpPr/>
            <p:nvPr/>
          </p:nvSpPr>
          <p:spPr>
            <a:xfrm>
              <a:off x="9514" y="2277"/>
              <a:ext cx="1501" cy="589"/>
            </a:xfrm>
            <a:prstGeom prst="roundRect">
              <a:avLst>
                <a:gd name="adj" fmla="val 0"/>
              </a:avLst>
            </a:prstGeom>
            <a:solidFill>
              <a:srgbClr val="00AF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a:latin typeface="Roboto" panose="02000000000000000000" charset="0"/>
                  <a:cs typeface="Roboto" panose="02000000000000000000" charset="0"/>
                </a:rPr>
                <a:t>CIRCL</a:t>
              </a:r>
              <a:endParaRPr lang="en-US" altLang="en-US">
                <a:latin typeface="Roboto" panose="02000000000000000000" charset="0"/>
                <a:cs typeface="Roboto" panose="02000000000000000000" charset="0"/>
              </a:endParaRPr>
            </a:p>
          </p:txBody>
        </p:sp>
        <p:grpSp>
          <p:nvGrpSpPr>
            <p:cNvPr id="39" name="Group 38"/>
            <p:cNvGrpSpPr/>
            <p:nvPr/>
          </p:nvGrpSpPr>
          <p:grpSpPr>
            <a:xfrm>
              <a:off x="10256" y="3416"/>
              <a:ext cx="2559" cy="1998"/>
              <a:chOff x="10053" y="2936"/>
              <a:chExt cx="3047" cy="2379"/>
            </a:xfrm>
          </p:grpSpPr>
          <p:grpSp>
            <p:nvGrpSpPr>
              <p:cNvPr id="23" name="Group 22"/>
              <p:cNvGrpSpPr/>
              <p:nvPr/>
            </p:nvGrpSpPr>
            <p:grpSpPr>
              <a:xfrm>
                <a:off x="10053" y="2936"/>
                <a:ext cx="1681" cy="454"/>
                <a:chOff x="9897" y="3046"/>
                <a:chExt cx="1681" cy="454"/>
              </a:xfrm>
            </p:grpSpPr>
            <p:sp>
              <p:nvSpPr>
                <p:cNvPr id="17" name="Rounded Rectangle 16"/>
                <p:cNvSpPr/>
                <p:nvPr/>
              </p:nvSpPr>
              <p:spPr>
                <a:xfrm>
                  <a:off x="9897" y="3046"/>
                  <a:ext cx="499" cy="454"/>
                </a:xfrm>
                <a:prstGeom prst="roundRect">
                  <a:avLst>
                    <a:gd name="adj" fmla="val 0"/>
                  </a:avLst>
                </a:prstGeom>
                <a:solidFill>
                  <a:srgbClr val="00AFD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800">
                      <a:latin typeface="Roboto" panose="02000000000000000000" charset="0"/>
                      <a:cs typeface="Roboto" panose="02000000000000000000" charset="0"/>
                    </a:rPr>
                    <a:t>1</a:t>
                  </a:r>
                  <a:endParaRPr lang="en-US" altLang="en-US" sz="800">
                    <a:latin typeface="Roboto" panose="02000000000000000000" charset="0"/>
                    <a:cs typeface="Roboto" panose="02000000000000000000" charset="0"/>
                  </a:endParaRPr>
                </a:p>
              </p:txBody>
            </p:sp>
            <p:sp>
              <p:nvSpPr>
                <p:cNvPr id="18" name="Text Box 17"/>
                <p:cNvSpPr txBox="1"/>
                <p:nvPr/>
              </p:nvSpPr>
              <p:spPr>
                <a:xfrm>
                  <a:off x="10396" y="3055"/>
                  <a:ext cx="1182" cy="277"/>
                </a:xfrm>
                <a:prstGeom prst="rect">
                  <a:avLst/>
                </a:prstGeom>
                <a:noFill/>
              </p:spPr>
              <p:txBody>
                <a:bodyPr wrap="square" rtlCol="0" anchor="t">
                  <a:spAutoFit/>
                </a:bodyPr>
                <a:p>
                  <a:pPr algn="l"/>
                  <a:r>
                    <a:rPr lang="en-US" altLang="en-US" sz="800">
                      <a:latin typeface="Roboto" panose="02000000000000000000" charset="0"/>
                      <a:cs typeface="Roboto" panose="02000000000000000000" charset="0"/>
                      <a:sym typeface="+mn-ea"/>
                    </a:rPr>
                    <a:t>No AMD</a:t>
                  </a:r>
                  <a:endParaRPr lang="en-US" altLang="en-US" sz="800">
                    <a:latin typeface="Roboto" panose="02000000000000000000" charset="0"/>
                    <a:cs typeface="Roboto" panose="02000000000000000000" charset="0"/>
                    <a:sym typeface="+mn-ea"/>
                  </a:endParaRPr>
                </a:p>
              </p:txBody>
            </p:sp>
          </p:grpSp>
          <p:grpSp>
            <p:nvGrpSpPr>
              <p:cNvPr id="24" name="Group 23"/>
              <p:cNvGrpSpPr/>
              <p:nvPr/>
            </p:nvGrpSpPr>
            <p:grpSpPr>
              <a:xfrm>
                <a:off x="10053" y="3414"/>
                <a:ext cx="1902" cy="454"/>
                <a:chOff x="9897" y="3046"/>
                <a:chExt cx="1902" cy="454"/>
              </a:xfrm>
            </p:grpSpPr>
            <p:sp>
              <p:nvSpPr>
                <p:cNvPr id="25" name="Rounded Rectangle 24"/>
                <p:cNvSpPr/>
                <p:nvPr/>
              </p:nvSpPr>
              <p:spPr>
                <a:xfrm>
                  <a:off x="9897" y="3046"/>
                  <a:ext cx="499" cy="454"/>
                </a:xfrm>
                <a:prstGeom prst="roundRect">
                  <a:avLst>
                    <a:gd name="adj" fmla="val 0"/>
                  </a:avLst>
                </a:prstGeom>
                <a:solidFill>
                  <a:srgbClr val="00AFD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800">
                      <a:latin typeface="Roboto" panose="02000000000000000000" charset="0"/>
                      <a:cs typeface="Roboto" panose="02000000000000000000" charset="0"/>
                    </a:rPr>
                    <a:t>2</a:t>
                  </a:r>
                  <a:endParaRPr lang="en-US" altLang="en-US" sz="800">
                    <a:latin typeface="Roboto" panose="02000000000000000000" charset="0"/>
                    <a:cs typeface="Roboto" panose="02000000000000000000" charset="0"/>
                  </a:endParaRPr>
                </a:p>
              </p:txBody>
            </p:sp>
            <p:sp>
              <p:nvSpPr>
                <p:cNvPr id="26" name="Text Box 25"/>
                <p:cNvSpPr txBox="1"/>
                <p:nvPr/>
              </p:nvSpPr>
              <p:spPr>
                <a:xfrm>
                  <a:off x="10396" y="3055"/>
                  <a:ext cx="1403" cy="277"/>
                </a:xfrm>
                <a:prstGeom prst="rect">
                  <a:avLst/>
                </a:prstGeom>
                <a:noFill/>
              </p:spPr>
              <p:txBody>
                <a:bodyPr wrap="square" rtlCol="0" anchor="t">
                  <a:spAutoFit/>
                </a:bodyPr>
                <a:p>
                  <a:pPr algn="l"/>
                  <a:r>
                    <a:rPr lang="en-US" altLang="en-US" sz="800">
                      <a:latin typeface="Roboto" panose="02000000000000000000" charset="0"/>
                      <a:cs typeface="Roboto" panose="02000000000000000000" charset="0"/>
                      <a:sym typeface="+mn-ea"/>
                    </a:rPr>
                    <a:t>Early AMD</a:t>
                  </a:r>
                  <a:endParaRPr lang="en-US" altLang="en-US" sz="800">
                    <a:latin typeface="Roboto" panose="02000000000000000000" charset="0"/>
                    <a:cs typeface="Roboto" panose="02000000000000000000" charset="0"/>
                    <a:sym typeface="+mn-ea"/>
                  </a:endParaRPr>
                </a:p>
              </p:txBody>
            </p:sp>
          </p:grpSp>
          <p:grpSp>
            <p:nvGrpSpPr>
              <p:cNvPr id="29" name="Group 28"/>
              <p:cNvGrpSpPr/>
              <p:nvPr/>
            </p:nvGrpSpPr>
            <p:grpSpPr>
              <a:xfrm>
                <a:off x="10053" y="3902"/>
                <a:ext cx="2741" cy="454"/>
                <a:chOff x="9897" y="3046"/>
                <a:chExt cx="2741" cy="454"/>
              </a:xfrm>
            </p:grpSpPr>
            <p:sp>
              <p:nvSpPr>
                <p:cNvPr id="30" name="Rounded Rectangle 29"/>
                <p:cNvSpPr/>
                <p:nvPr/>
              </p:nvSpPr>
              <p:spPr>
                <a:xfrm>
                  <a:off x="9897" y="3046"/>
                  <a:ext cx="499" cy="454"/>
                </a:xfrm>
                <a:prstGeom prst="roundRect">
                  <a:avLst>
                    <a:gd name="adj" fmla="val 0"/>
                  </a:avLst>
                </a:prstGeom>
                <a:solidFill>
                  <a:srgbClr val="00AFD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800">
                      <a:latin typeface="Roboto" panose="02000000000000000000" charset="0"/>
                      <a:cs typeface="Roboto" panose="02000000000000000000" charset="0"/>
                    </a:rPr>
                    <a:t>3</a:t>
                  </a:r>
                  <a:endParaRPr lang="en-US" altLang="en-US" sz="800">
                    <a:latin typeface="Roboto" panose="02000000000000000000" charset="0"/>
                    <a:cs typeface="Roboto" panose="02000000000000000000" charset="0"/>
                  </a:endParaRPr>
                </a:p>
              </p:txBody>
            </p:sp>
            <p:sp>
              <p:nvSpPr>
                <p:cNvPr id="31" name="Text Box 30"/>
                <p:cNvSpPr txBox="1"/>
                <p:nvPr/>
              </p:nvSpPr>
              <p:spPr>
                <a:xfrm>
                  <a:off x="10396" y="3055"/>
                  <a:ext cx="2242" cy="277"/>
                </a:xfrm>
                <a:prstGeom prst="rect">
                  <a:avLst/>
                </a:prstGeom>
                <a:noFill/>
              </p:spPr>
              <p:txBody>
                <a:bodyPr wrap="square" rtlCol="0" anchor="t">
                  <a:spAutoFit/>
                </a:bodyPr>
                <a:p>
                  <a:pPr algn="l"/>
                  <a:r>
                    <a:rPr lang="en-US" altLang="en-US" sz="800">
                      <a:latin typeface="Roboto" panose="02000000000000000000" charset="0"/>
                      <a:cs typeface="Roboto" panose="02000000000000000000" charset="0"/>
                      <a:sym typeface="+mn-ea"/>
                    </a:rPr>
                    <a:t>Intermediate AMD</a:t>
                  </a:r>
                  <a:endParaRPr lang="en-US" altLang="en-US" sz="800">
                    <a:latin typeface="Roboto" panose="02000000000000000000" charset="0"/>
                    <a:cs typeface="Roboto" panose="02000000000000000000" charset="0"/>
                    <a:sym typeface="+mn-ea"/>
                  </a:endParaRPr>
                </a:p>
              </p:txBody>
            </p:sp>
          </p:grpSp>
          <p:grpSp>
            <p:nvGrpSpPr>
              <p:cNvPr id="32" name="Group 31"/>
              <p:cNvGrpSpPr/>
              <p:nvPr/>
            </p:nvGrpSpPr>
            <p:grpSpPr>
              <a:xfrm>
                <a:off x="10053" y="4382"/>
                <a:ext cx="2888" cy="454"/>
                <a:chOff x="9897" y="3046"/>
                <a:chExt cx="2888" cy="454"/>
              </a:xfrm>
            </p:grpSpPr>
            <p:sp>
              <p:nvSpPr>
                <p:cNvPr id="33" name="Rounded Rectangle 32"/>
                <p:cNvSpPr/>
                <p:nvPr/>
              </p:nvSpPr>
              <p:spPr>
                <a:xfrm>
                  <a:off x="9897" y="3046"/>
                  <a:ext cx="499" cy="454"/>
                </a:xfrm>
                <a:prstGeom prst="roundRect">
                  <a:avLst>
                    <a:gd name="adj" fmla="val 0"/>
                  </a:avLst>
                </a:prstGeom>
                <a:solidFill>
                  <a:srgbClr val="00AFD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800">
                      <a:latin typeface="Roboto" panose="02000000000000000000" charset="0"/>
                      <a:cs typeface="Roboto" panose="02000000000000000000" charset="0"/>
                    </a:rPr>
                    <a:t>4</a:t>
                  </a:r>
                  <a:endParaRPr lang="en-US" altLang="en-US" sz="800">
                    <a:latin typeface="Roboto" panose="02000000000000000000" charset="0"/>
                    <a:cs typeface="Roboto" panose="02000000000000000000" charset="0"/>
                  </a:endParaRPr>
                </a:p>
              </p:txBody>
            </p:sp>
            <p:sp>
              <p:nvSpPr>
                <p:cNvPr id="34" name="Text Box 33"/>
                <p:cNvSpPr txBox="1"/>
                <p:nvPr/>
              </p:nvSpPr>
              <p:spPr>
                <a:xfrm>
                  <a:off x="10396" y="3055"/>
                  <a:ext cx="2389" cy="277"/>
                </a:xfrm>
                <a:prstGeom prst="rect">
                  <a:avLst/>
                </a:prstGeom>
                <a:noFill/>
              </p:spPr>
              <p:txBody>
                <a:bodyPr wrap="square" rtlCol="0" anchor="t">
                  <a:spAutoFit/>
                </a:bodyPr>
                <a:p>
                  <a:pPr algn="l"/>
                  <a:r>
                    <a:rPr lang="en-US" altLang="en-US" sz="800">
                      <a:latin typeface="Roboto" panose="02000000000000000000" charset="0"/>
                      <a:cs typeface="Roboto" panose="02000000000000000000" charset="0"/>
                      <a:sym typeface="+mn-ea"/>
                    </a:rPr>
                    <a:t>Advanced AMD: GA</a:t>
                  </a:r>
                  <a:endParaRPr lang="en-US" altLang="en-US" sz="800">
                    <a:latin typeface="Roboto" panose="02000000000000000000" charset="0"/>
                    <a:cs typeface="Roboto" panose="02000000000000000000" charset="0"/>
                    <a:sym typeface="+mn-ea"/>
                  </a:endParaRPr>
                </a:p>
              </p:txBody>
            </p:sp>
          </p:grpSp>
          <p:grpSp>
            <p:nvGrpSpPr>
              <p:cNvPr id="36" name="Group 35"/>
              <p:cNvGrpSpPr/>
              <p:nvPr/>
            </p:nvGrpSpPr>
            <p:grpSpPr>
              <a:xfrm>
                <a:off x="10053" y="4861"/>
                <a:ext cx="3047" cy="454"/>
                <a:chOff x="9897" y="3046"/>
                <a:chExt cx="3047" cy="454"/>
              </a:xfrm>
            </p:grpSpPr>
            <p:sp>
              <p:nvSpPr>
                <p:cNvPr id="37" name="Rounded Rectangle 36"/>
                <p:cNvSpPr/>
                <p:nvPr/>
              </p:nvSpPr>
              <p:spPr>
                <a:xfrm>
                  <a:off x="9897" y="3046"/>
                  <a:ext cx="499" cy="454"/>
                </a:xfrm>
                <a:prstGeom prst="roundRect">
                  <a:avLst>
                    <a:gd name="adj" fmla="val 0"/>
                  </a:avLst>
                </a:prstGeom>
                <a:solidFill>
                  <a:srgbClr val="00AFDC">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en-US" sz="800">
                      <a:latin typeface="Roboto" panose="02000000000000000000" charset="0"/>
                      <a:cs typeface="Roboto" panose="02000000000000000000" charset="0"/>
                    </a:rPr>
                    <a:t>5</a:t>
                  </a:r>
                  <a:endParaRPr lang="en-US" altLang="en-US" sz="800">
                    <a:latin typeface="Roboto" panose="02000000000000000000" charset="0"/>
                    <a:cs typeface="Roboto" panose="02000000000000000000" charset="0"/>
                  </a:endParaRPr>
                </a:p>
              </p:txBody>
            </p:sp>
            <p:sp>
              <p:nvSpPr>
                <p:cNvPr id="38" name="Text Box 37"/>
                <p:cNvSpPr txBox="1"/>
                <p:nvPr/>
              </p:nvSpPr>
              <p:spPr>
                <a:xfrm>
                  <a:off x="10396" y="3055"/>
                  <a:ext cx="2548" cy="401"/>
                </a:xfrm>
                <a:prstGeom prst="rect">
                  <a:avLst/>
                </a:prstGeom>
                <a:noFill/>
              </p:spPr>
              <p:txBody>
                <a:bodyPr wrap="square" rtlCol="0" anchor="t">
                  <a:spAutoFit/>
                </a:bodyPr>
                <a:p>
                  <a:pPr algn="l"/>
                  <a:r>
                    <a:rPr lang="en-US" altLang="en-US" sz="800">
                      <a:latin typeface="Roboto" panose="02000000000000000000" charset="0"/>
                      <a:cs typeface="Roboto" panose="02000000000000000000" charset="0"/>
                      <a:sym typeface="+mn-ea"/>
                    </a:rPr>
                    <a:t>Advanced AMD: CNV</a:t>
                  </a:r>
                  <a:endParaRPr lang="en-US" altLang="en-US" sz="800">
                    <a:latin typeface="Roboto" panose="02000000000000000000" charset="0"/>
                    <a:cs typeface="Roboto" panose="02000000000000000000" charset="0"/>
                    <a:sym typeface="+mn-ea"/>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Estimating confidence</a:t>
            </a:r>
            <a:endParaRPr lang="en-US" altLang="en-US" dirty="0"/>
          </a:p>
        </p:txBody>
      </p:sp>
      <p:pic>
        <p:nvPicPr>
          <p:cNvPr id="12" name="Picture 11"/>
          <p:cNvPicPr>
            <a:picLocks noChangeAspect="1"/>
          </p:cNvPicPr>
          <p:nvPr/>
        </p:nvPicPr>
        <p:blipFill>
          <a:blip r:embed="rId1"/>
          <a:stretch>
            <a:fillRect/>
          </a:stretch>
        </p:blipFill>
        <p:spPr>
          <a:xfrm>
            <a:off x="2786380" y="1352550"/>
            <a:ext cx="2881630" cy="2689225"/>
          </a:xfrm>
          <a:prstGeom prst="rect">
            <a:avLst/>
          </a:prstGeom>
        </p:spPr>
      </p:pic>
      <p:pic>
        <p:nvPicPr>
          <p:cNvPr id="13" name="Picture 12"/>
          <p:cNvPicPr>
            <a:picLocks noChangeAspect="1"/>
          </p:cNvPicPr>
          <p:nvPr/>
        </p:nvPicPr>
        <p:blipFill>
          <a:blip r:embed="rId2"/>
          <a:stretch>
            <a:fillRect/>
          </a:stretch>
        </p:blipFill>
        <p:spPr>
          <a:xfrm>
            <a:off x="988060" y="1565910"/>
            <a:ext cx="1800225" cy="2263140"/>
          </a:xfrm>
          <a:prstGeom prst="rect">
            <a:avLst/>
          </a:prstGeom>
        </p:spPr>
      </p:pic>
      <p:pic>
        <p:nvPicPr>
          <p:cNvPr id="14" name="Picture 13"/>
          <p:cNvPicPr>
            <a:picLocks noChangeAspect="1"/>
          </p:cNvPicPr>
          <p:nvPr/>
        </p:nvPicPr>
        <p:blipFill>
          <a:blip r:embed="rId3"/>
          <a:stretch>
            <a:fillRect/>
          </a:stretch>
        </p:blipFill>
        <p:spPr>
          <a:xfrm>
            <a:off x="4568825" y="2442210"/>
            <a:ext cx="1662430" cy="1856740"/>
          </a:xfrm>
          <a:prstGeom prst="rect">
            <a:avLst/>
          </a:prstGeom>
        </p:spPr>
      </p:pic>
      <p:pic>
        <p:nvPicPr>
          <p:cNvPr id="15" name="Picture 14"/>
          <p:cNvPicPr>
            <a:picLocks noChangeAspect="1"/>
          </p:cNvPicPr>
          <p:nvPr/>
        </p:nvPicPr>
        <p:blipFill>
          <a:blip r:embed="rId4"/>
          <a:stretch>
            <a:fillRect/>
          </a:stretch>
        </p:blipFill>
        <p:spPr>
          <a:xfrm>
            <a:off x="6282690" y="1806575"/>
            <a:ext cx="1715770" cy="2534920"/>
          </a:xfrm>
          <a:prstGeom prst="rect">
            <a:avLst/>
          </a:prstGeom>
        </p:spPr>
      </p:pic>
      <p:pic>
        <p:nvPicPr>
          <p:cNvPr id="17" name="Picture 16"/>
          <p:cNvPicPr>
            <a:picLocks noChangeAspect="1"/>
          </p:cNvPicPr>
          <p:nvPr/>
        </p:nvPicPr>
        <p:blipFill>
          <a:blip r:embed="rId5"/>
          <a:stretch>
            <a:fillRect/>
          </a:stretch>
        </p:blipFill>
        <p:spPr>
          <a:xfrm>
            <a:off x="6466205" y="1869440"/>
            <a:ext cx="1440815" cy="15043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par>
                          <p:cTn id="21" fill="hold">
                            <p:stCondLst>
                              <p:cond delay="0"/>
                            </p:stCondLst>
                            <p:childTnLst>
                              <p:par>
                                <p:cTn id="22" presetID="22" presetClass="exit" presetSubtype="8" fill="hold" nodeType="afterEffect">
                                  <p:stCondLst>
                                    <p:cond delay="0"/>
                                  </p:stCondLst>
                                  <p:childTnLst>
                                    <p:animEffect transition="out" filter="wipe(left)">
                                      <p:cBhvr>
                                        <p:cTn id="23" dur="2000"/>
                                        <p:tgtEl>
                                          <p:spTgt spid="17"/>
                                        </p:tgtEl>
                                      </p:cBhvr>
                                    </p:animEffect>
                                    <p:set>
                                      <p:cBhvr>
                                        <p:cTn id="24" dur="1" fill="hold">
                                          <p:stCondLst>
                                            <p:cond delay="1996"/>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Picture 10"/>
          <p:cNvPicPr>
            <a:picLocks noChangeAspect="1"/>
          </p:cNvPicPr>
          <p:nvPr/>
        </p:nvPicPr>
        <p:blipFill>
          <a:blip r:embed="rId1"/>
          <a:stretch>
            <a:fillRect/>
          </a:stretch>
        </p:blipFill>
        <p:spPr>
          <a:xfrm>
            <a:off x="0" y="635"/>
            <a:ext cx="9144635" cy="5158740"/>
          </a:xfrm>
          <a:prstGeom prst="rect">
            <a:avLst/>
          </a:prstGeom>
        </p:spPr>
      </p:pic>
      <p:sp>
        <p:nvSpPr>
          <p:cNvPr id="5" name="Rectangle 4"/>
          <p:cNvSpPr/>
          <p:nvPr/>
        </p:nvSpPr>
        <p:spPr>
          <a:xfrm>
            <a:off x="0" y="635"/>
            <a:ext cx="9144635" cy="5164455"/>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1600"/>
          </a:p>
        </p:txBody>
      </p:sp>
      <p:pic>
        <p:nvPicPr>
          <p:cNvPr id="6" name="Afbeelding 16"/>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7472898" y="4910690"/>
            <a:ext cx="1149158" cy="143565"/>
          </a:xfrm>
          <a:prstGeom prst="rect">
            <a:avLst/>
          </a:prstGeom>
        </p:spPr>
      </p:pic>
      <p:sp>
        <p:nvSpPr>
          <p:cNvPr id="4" name="Title 1"/>
          <p:cNvSpPr>
            <a:spLocks noGrp="1"/>
          </p:cNvSpPr>
          <p:nvPr/>
        </p:nvSpPr>
        <p:spPr>
          <a:xfrm>
            <a:off x="490220" y="4105275"/>
            <a:ext cx="8209280" cy="629920"/>
          </a:xfrm>
          <a:prstGeom prst="rect">
            <a:avLst/>
          </a:prstGeom>
        </p:spPr>
        <p:txBody>
          <a:bodyPr vert="horz" lIns="0" tIns="0" rIns="0" bIns="0" rtlCol="0" anchor="ctr">
            <a:noAutofit/>
          </a:bodyPr>
          <a:lstStyle>
            <a:lvl1pPr algn="l" defTabSz="914400" rtl="0" eaLnBrk="1" latinLnBrk="0" hangingPunct="1">
              <a:lnSpc>
                <a:spcPts val="4200"/>
              </a:lnSpc>
              <a:spcBef>
                <a:spcPct val="0"/>
              </a:spcBef>
              <a:buNone/>
              <a:defRPr lang="nl-NL" sz="3500" b="1" kern="1200" dirty="0">
                <a:solidFill>
                  <a:schemeClr val="bg2"/>
                </a:solidFill>
                <a:latin typeface="Roboto" panose="02000000000000000000" charset="0"/>
                <a:ea typeface="+mj-ea"/>
                <a:cs typeface="Roboto" panose="02000000000000000000" charset="0"/>
              </a:defRPr>
            </a:lvl1pPr>
          </a:lstStyle>
          <a:p>
            <a:pPr fontAlgn="auto">
              <a:lnSpc>
                <a:spcPct val="100000"/>
              </a:lnSpc>
            </a:pPr>
            <a:r>
              <a:rPr lang="en-US" altLang="en-US" sz="4000"/>
              <a:t>Results</a:t>
            </a:r>
            <a:endParaRPr lang="en-US" altLang="en-US" sz="4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Quantitative results</a:t>
            </a:r>
            <a:endParaRPr lang="en-US" altLang="en-US" sz="2000" dirty="0"/>
          </a:p>
        </p:txBody>
      </p:sp>
      <p:sp>
        <p:nvSpPr>
          <p:cNvPr id="15" name="Text Box 14"/>
          <p:cNvSpPr txBox="1"/>
          <p:nvPr/>
        </p:nvSpPr>
        <p:spPr>
          <a:xfrm>
            <a:off x="1228725" y="1224915"/>
            <a:ext cx="637540" cy="368300"/>
          </a:xfrm>
          <a:prstGeom prst="rect">
            <a:avLst/>
          </a:prstGeom>
          <a:noFill/>
        </p:spPr>
        <p:txBody>
          <a:bodyPr wrap="none" rtlCol="0" anchor="t">
            <a:spAutoFit/>
          </a:bodyPr>
          <a:p>
            <a:pPr algn="l"/>
            <a:r>
              <a:rPr lang="en-US">
                <a:latin typeface="Roboto" panose="02000000000000000000" charset="0"/>
                <a:cs typeface="Roboto" panose="02000000000000000000" charset="0"/>
                <a:sym typeface="+mn-ea"/>
              </a:rPr>
              <a:t>0.98</a:t>
            </a:r>
            <a:endParaRPr lang="en-US"/>
          </a:p>
        </p:txBody>
      </p:sp>
      <p:sp>
        <p:nvSpPr>
          <p:cNvPr id="16" name="Rounded Rectangle 15"/>
          <p:cNvSpPr/>
          <p:nvPr/>
        </p:nvSpPr>
        <p:spPr>
          <a:xfrm>
            <a:off x="590550" y="1219200"/>
            <a:ext cx="642620" cy="374015"/>
          </a:xfrm>
          <a:prstGeom prst="roundRect">
            <a:avLst>
              <a:gd name="adj" fmla="val 0"/>
            </a:avLst>
          </a:prstGeom>
          <a:solidFill>
            <a:srgbClr val="00AF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latin typeface="Roboto" panose="02000000000000000000" charset="0"/>
                <a:cs typeface="Roboto" panose="02000000000000000000" charset="0"/>
              </a:rPr>
              <a:t>AUC</a:t>
            </a:r>
            <a:endParaRPr lang="en-US" altLang="en-US">
              <a:latin typeface="Roboto" panose="02000000000000000000" charset="0"/>
              <a:cs typeface="Roboto" panose="02000000000000000000" charset="0"/>
            </a:endParaRPr>
          </a:p>
        </p:txBody>
      </p:sp>
      <p:grpSp>
        <p:nvGrpSpPr>
          <p:cNvPr id="26" name="Group 25"/>
          <p:cNvGrpSpPr/>
          <p:nvPr/>
        </p:nvGrpSpPr>
        <p:grpSpPr>
          <a:xfrm>
            <a:off x="590550" y="1662430"/>
            <a:ext cx="3358515" cy="374015"/>
            <a:chOff x="930" y="2618"/>
            <a:chExt cx="5289" cy="589"/>
          </a:xfrm>
        </p:grpSpPr>
        <p:sp>
          <p:nvSpPr>
            <p:cNvPr id="17" name="Text Box 16"/>
            <p:cNvSpPr txBox="1"/>
            <p:nvPr/>
          </p:nvSpPr>
          <p:spPr>
            <a:xfrm>
              <a:off x="5215" y="2627"/>
              <a:ext cx="1004" cy="580"/>
            </a:xfrm>
            <a:prstGeom prst="rect">
              <a:avLst/>
            </a:prstGeom>
            <a:noFill/>
          </p:spPr>
          <p:txBody>
            <a:bodyPr wrap="none" rtlCol="0" anchor="t">
              <a:spAutoFit/>
            </a:bodyPr>
            <a:p>
              <a:pPr algn="l"/>
              <a:r>
                <a:rPr lang="en-US" altLang="en-US">
                  <a:latin typeface="Roboto" panose="02000000000000000000" charset="0"/>
                  <a:cs typeface="Roboto" panose="02000000000000000000" charset="0"/>
                  <a:sym typeface="+mn-ea"/>
                </a:rPr>
                <a:t>0.90</a:t>
              </a:r>
              <a:endParaRPr lang="en-US" altLang="en-US">
                <a:latin typeface="Roboto" panose="02000000000000000000" charset="0"/>
                <a:cs typeface="Roboto" panose="02000000000000000000" charset="0"/>
                <a:sym typeface="+mn-ea"/>
              </a:endParaRPr>
            </a:p>
          </p:txBody>
        </p:sp>
        <p:sp>
          <p:nvSpPr>
            <p:cNvPr id="18" name="Rounded Rectangle 17"/>
            <p:cNvSpPr/>
            <p:nvPr/>
          </p:nvSpPr>
          <p:spPr>
            <a:xfrm>
              <a:off x="930" y="2618"/>
              <a:ext cx="4300" cy="589"/>
            </a:xfrm>
            <a:prstGeom prst="roundRect">
              <a:avLst>
                <a:gd name="adj" fmla="val 0"/>
              </a:avLst>
            </a:prstGeom>
            <a:solidFill>
              <a:srgbClr val="00AF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latin typeface="Roboto" panose="02000000000000000000" charset="0"/>
                  <a:cs typeface="Roboto" panose="02000000000000000000" charset="0"/>
                </a:rPr>
                <a:t>Weighted Cohen’s kappa</a:t>
              </a:r>
              <a:endParaRPr lang="en-US" altLang="en-US">
                <a:latin typeface="Roboto" panose="02000000000000000000" charset="0"/>
                <a:cs typeface="Roboto" panose="02000000000000000000" charset="0"/>
              </a:endParaRPr>
            </a:p>
          </p:txBody>
        </p:sp>
      </p:grpSp>
      <p:grpSp>
        <p:nvGrpSpPr>
          <p:cNvPr id="27" name="Group 26"/>
          <p:cNvGrpSpPr/>
          <p:nvPr/>
        </p:nvGrpSpPr>
        <p:grpSpPr>
          <a:xfrm>
            <a:off x="590550" y="2107565"/>
            <a:ext cx="5432425" cy="374015"/>
            <a:chOff x="930" y="3319"/>
            <a:chExt cx="8555" cy="589"/>
          </a:xfrm>
        </p:grpSpPr>
        <p:sp>
          <p:nvSpPr>
            <p:cNvPr id="19" name="Text Box 18"/>
            <p:cNvSpPr txBox="1"/>
            <p:nvPr/>
          </p:nvSpPr>
          <p:spPr>
            <a:xfrm>
              <a:off x="8687" y="3328"/>
              <a:ext cx="799" cy="580"/>
            </a:xfrm>
            <a:prstGeom prst="rect">
              <a:avLst/>
            </a:prstGeom>
            <a:noFill/>
          </p:spPr>
          <p:txBody>
            <a:bodyPr wrap="none" rtlCol="0" anchor="t">
              <a:spAutoFit/>
            </a:bodyPr>
            <a:p>
              <a:pPr algn="l"/>
              <a:r>
                <a:rPr lang="en-US" altLang="en-US">
                  <a:latin typeface="Roboto" panose="02000000000000000000" charset="0"/>
                  <a:cs typeface="Roboto" panose="02000000000000000000" charset="0"/>
                  <a:sym typeface="+mn-ea"/>
                </a:rPr>
                <a:t>1.4</a:t>
              </a:r>
              <a:endParaRPr lang="en-US" altLang="en-US">
                <a:latin typeface="Roboto" panose="02000000000000000000" charset="0"/>
                <a:cs typeface="Roboto" panose="02000000000000000000" charset="0"/>
                <a:sym typeface="+mn-ea"/>
              </a:endParaRPr>
            </a:p>
          </p:txBody>
        </p:sp>
        <p:sp>
          <p:nvSpPr>
            <p:cNvPr id="20" name="Rounded Rectangle 19"/>
            <p:cNvSpPr/>
            <p:nvPr/>
          </p:nvSpPr>
          <p:spPr>
            <a:xfrm>
              <a:off x="930" y="3319"/>
              <a:ext cx="7771" cy="589"/>
            </a:xfrm>
            <a:prstGeom prst="roundRect">
              <a:avLst>
                <a:gd name="adj" fmla="val 0"/>
              </a:avLst>
            </a:prstGeom>
            <a:solidFill>
              <a:srgbClr val="00AF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latin typeface="Roboto" panose="02000000000000000000" charset="0"/>
                  <a:cs typeface="Roboto" panose="02000000000000000000" charset="0"/>
                </a:rPr>
                <a:t>Mean uncertainty incorrect / correct baseline*</a:t>
              </a:r>
              <a:endParaRPr lang="en-US" altLang="en-US">
                <a:latin typeface="Roboto" panose="02000000000000000000" charset="0"/>
                <a:cs typeface="Roboto" panose="02000000000000000000" charset="0"/>
              </a:endParaRPr>
            </a:p>
          </p:txBody>
        </p:sp>
      </p:grpSp>
      <p:grpSp>
        <p:nvGrpSpPr>
          <p:cNvPr id="28" name="Group 27"/>
          <p:cNvGrpSpPr/>
          <p:nvPr/>
        </p:nvGrpSpPr>
        <p:grpSpPr>
          <a:xfrm>
            <a:off x="590550" y="2546985"/>
            <a:ext cx="5785485" cy="374015"/>
            <a:chOff x="930" y="4011"/>
            <a:chExt cx="9111" cy="589"/>
          </a:xfrm>
        </p:grpSpPr>
        <p:sp>
          <p:nvSpPr>
            <p:cNvPr id="21" name="Text Box 20"/>
            <p:cNvSpPr txBox="1"/>
            <p:nvPr/>
          </p:nvSpPr>
          <p:spPr>
            <a:xfrm>
              <a:off x="9243" y="4020"/>
              <a:ext cx="799" cy="580"/>
            </a:xfrm>
            <a:prstGeom prst="rect">
              <a:avLst/>
            </a:prstGeom>
            <a:noFill/>
          </p:spPr>
          <p:txBody>
            <a:bodyPr wrap="none" rtlCol="0" anchor="t">
              <a:spAutoFit/>
            </a:bodyPr>
            <a:p>
              <a:pPr algn="l"/>
              <a:r>
                <a:rPr lang="en-US" altLang="en-US">
                  <a:latin typeface="Roboto" panose="02000000000000000000" charset="0"/>
                  <a:cs typeface="Roboto" panose="02000000000000000000" charset="0"/>
                  <a:sym typeface="+mn-ea"/>
                </a:rPr>
                <a:t>1.9</a:t>
              </a:r>
              <a:endParaRPr lang="en-US" altLang="en-US">
                <a:latin typeface="Roboto" panose="02000000000000000000" charset="0"/>
                <a:cs typeface="Roboto" panose="02000000000000000000" charset="0"/>
                <a:sym typeface="+mn-ea"/>
              </a:endParaRPr>
            </a:p>
          </p:txBody>
        </p:sp>
        <p:sp>
          <p:nvSpPr>
            <p:cNvPr id="22" name="Rounded Rectangle 21"/>
            <p:cNvSpPr/>
            <p:nvPr/>
          </p:nvSpPr>
          <p:spPr>
            <a:xfrm>
              <a:off x="930" y="4011"/>
              <a:ext cx="8325" cy="589"/>
            </a:xfrm>
            <a:prstGeom prst="roundRect">
              <a:avLst>
                <a:gd name="adj" fmla="val 0"/>
              </a:avLst>
            </a:prstGeom>
            <a:solidFill>
              <a:srgbClr val="00AF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en-US">
                  <a:latin typeface="Roboto" panose="02000000000000000000" charset="0"/>
                  <a:cs typeface="Roboto" panose="02000000000000000000" charset="0"/>
                </a:rPr>
                <a:t>Mean uncertainty incorrect / correct our approach</a:t>
              </a:r>
              <a:endParaRPr lang="en-US" altLang="en-US">
                <a:latin typeface="Roboto" panose="02000000000000000000" charset="0"/>
                <a:cs typeface="Roboto" panose="02000000000000000000" charset="0"/>
              </a:endParaRPr>
            </a:p>
          </p:txBody>
        </p:sp>
      </p:grpSp>
      <p:sp>
        <p:nvSpPr>
          <p:cNvPr id="23" name="Text Box 22"/>
          <p:cNvSpPr txBox="1"/>
          <p:nvPr/>
        </p:nvSpPr>
        <p:spPr>
          <a:xfrm>
            <a:off x="490220" y="4331335"/>
            <a:ext cx="5683250" cy="321945"/>
          </a:xfrm>
          <a:prstGeom prst="rect">
            <a:avLst/>
          </a:prstGeom>
          <a:noFill/>
        </p:spPr>
        <p:txBody>
          <a:bodyPr wrap="none" rtlCol="0" anchor="t">
            <a:spAutoFit/>
          </a:bodyPr>
          <a:p>
            <a:pPr algn="l"/>
            <a:r>
              <a:rPr lang="en-US" altLang="en-US" sz="1500">
                <a:latin typeface="Roboto" panose="02000000000000000000" charset="0"/>
                <a:cs typeface="Roboto" panose="02000000000000000000" charset="0"/>
                <a:sym typeface="+mn-ea"/>
              </a:rPr>
              <a:t>* The baseline is the maximum softmax output of a single model</a:t>
            </a:r>
            <a:endParaRPr lang="en-US" altLang="en-US" sz="1500">
              <a:latin typeface="Roboto" panose="02000000000000000000" charset="0"/>
              <a:cs typeface="Roboto" panose="02000000000000000000"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Lst>
  </p:timing>
</p:sld>
</file>

<file path=ppt/theme/theme1.xml><?xml version="1.0" encoding="utf-8"?>
<a:theme xmlns:a="http://schemas.openxmlformats.org/drawingml/2006/main" name="RadboudAvenirOCT">
  <a:themeElements>
    <a:clrScheme name="Radboudumc">
      <a:dk1>
        <a:srgbClr val="000000"/>
      </a:dk1>
      <a:lt1>
        <a:sysClr val="window" lastClr="FFFFFF"/>
      </a:lt1>
      <a:dk2>
        <a:srgbClr val="00AFDC"/>
      </a:dk2>
      <a:lt2>
        <a:srgbClr val="FFFFFF"/>
      </a:lt2>
      <a:accent1>
        <a:srgbClr val="006991"/>
      </a:accent1>
      <a:accent2>
        <a:srgbClr val="7FB4C8"/>
      </a:accent2>
      <a:accent3>
        <a:srgbClr val="00AFDC"/>
      </a:accent3>
      <a:accent4>
        <a:srgbClr val="7FD7ED"/>
      </a:accent4>
      <a:accent5>
        <a:srgbClr val="CCCCCC"/>
      </a:accent5>
      <a:accent6>
        <a:srgbClr val="E6E6E6"/>
      </a:accent6>
      <a:hlink>
        <a:srgbClr val="000000"/>
      </a:hlink>
      <a:folHlink>
        <a:srgbClr val="00AFDC"/>
      </a:folHlink>
    </a:clrScheme>
    <a:fontScheme name="AvenirCustom">
      <a:majorFont>
        <a:latin typeface="Avenir Next LT Pro"/>
        <a:ea typeface=""/>
        <a:cs typeface=""/>
      </a:majorFont>
      <a:minorFont>
        <a:latin typeface="Avenir Next LT Pro"/>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RadboudAvenirOCT</Template>
  <TotalTime>0</TotalTime>
  <Words>3403</Words>
  <Application>WPS Presentation</Application>
  <PresentationFormat>On-screen Show (16:9)</PresentationFormat>
  <Paragraphs>131</Paragraphs>
  <Slides>13</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Arial</vt:lpstr>
      <vt:lpstr>SimSun</vt:lpstr>
      <vt:lpstr>Wingdings</vt:lpstr>
      <vt:lpstr>Avenir Next LT Pro</vt:lpstr>
      <vt:lpstr>FreeSans</vt:lpstr>
      <vt:lpstr>Roboto</vt:lpstr>
      <vt:lpstr>DejaVu Sans</vt:lpstr>
      <vt:lpstr>微软雅黑</vt:lpstr>
      <vt:lpstr>Droid Sans Fallback</vt:lpstr>
      <vt:lpstr>Arial Unicode MS</vt:lpstr>
      <vt:lpstr>Calibri</vt:lpstr>
      <vt:lpstr>MT Extra</vt:lpstr>
      <vt:lpstr>RadboudAvenirOCT</vt:lpstr>
      <vt:lpstr>PowerPoint 演示文稿</vt:lpstr>
      <vt:lpstr>Commercial Relationships Disclosure</vt:lpstr>
      <vt:lpstr>Purpose</vt:lpstr>
      <vt:lpstr>Purpose</vt:lpstr>
      <vt:lpstr>PowerPoint 演示文稿</vt:lpstr>
      <vt:lpstr>Dataset EUGENDA1</vt:lpstr>
      <vt:lpstr>Estimating confidence</vt:lpstr>
      <vt:lpstr>PowerPoint 演示文稿</vt:lpstr>
      <vt:lpstr>Quantitative results</vt:lpstr>
      <vt:lpstr>Quantitative results</vt:lpstr>
      <vt:lpstr>Examples</vt:lpstr>
      <vt:lpstr>PowerPoint 演示文稿</vt:lpstr>
      <vt:lpstr>Conclusions</vt:lpstr>
    </vt:vector>
  </TitlesOfParts>
  <Company>Radboudumc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Vente, Coen de</dc:creator>
  <dc:description>versie 1.0</dc:description>
  <cp:category>Huisstijl</cp:category>
  <cp:lastModifiedBy>coen</cp:lastModifiedBy>
  <cp:revision>3233</cp:revision>
  <dcterms:created xsi:type="dcterms:W3CDTF">2020-05-28T16:13:27Z</dcterms:created>
  <dcterms:modified xsi:type="dcterms:W3CDTF">2020-05-28T16:13:27Z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1033-11.1.0.9505</vt:lpwstr>
  </property>
</Properties>
</file>