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8" r:id="rId3"/>
    <p:sldId id="274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6" r:id="rId12"/>
    <p:sldId id="259" r:id="rId13"/>
    <p:sldId id="257" r:id="rId14"/>
    <p:sldId id="258" r:id="rId15"/>
    <p:sldId id="269" r:id="rId16"/>
    <p:sldId id="270" r:id="rId17"/>
    <p:sldId id="271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6" autoAdjust="0"/>
  </p:normalViewPr>
  <p:slideViewPr>
    <p:cSldViewPr snapToGrid="0">
      <p:cViewPr>
        <p:scale>
          <a:sx n="200" d="100"/>
          <a:sy n="200" d="100"/>
        </p:scale>
        <p:origin x="-2850" y="-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46CE-F724-D239-6EC6-9E93DBEB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44307-BCDD-19F9-2234-925A9965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E297A-F0C2-5D39-FC8F-B048B2C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8E26B-F158-D3B1-2849-2014BB04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F1A28-38E8-D6BE-1F8A-8369D5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41E8-5500-28C2-CFBF-CD1D3E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6BCD-0653-E48C-89E0-3C6AD85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B1EB6-1EBB-395D-C916-EC497FB4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6F8CC-2803-C915-AC14-3DF2FF4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BEE5E-2AE7-EF3B-18FA-28A3AE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8C27-D114-CFDD-090D-CDD26FC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DF6B9-BC23-A29B-14AF-2C43622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AEE7A-2D1E-582A-F5AF-5D56289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B95C9-A08F-7BC7-6D21-8F7039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5BBD9-357C-82E0-F87E-DA34BA6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901B6-DC29-7025-E57B-97B12F3D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FD5E-6F6D-DE43-1DC4-DAC84A4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1CE43-7CB8-9C42-42E4-F250EA5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B9BFA-FF3A-EBB8-567D-A3CA91A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1DF31-35BF-F35B-B72E-70ACD36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B1D25-5B07-9183-2F9C-CFA4BCF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3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DA09-F185-E53F-174E-F8DC92C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FA5B3-59A9-D50F-0F83-7DAAFD0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9E31D-448A-2686-A8A9-D5018C6D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5B91B-CA04-4EBA-1A44-2706DC14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0D2F-3BC8-18A1-14F1-B8A57307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B9777-AC06-5DE1-5DE8-DCC613A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F449-D050-DB82-5FA9-8680F9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45AB-7B67-2D7B-5825-C87BFB3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A4A81-734B-D089-3ECA-C356B1B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FF0D9-B144-0C2F-0153-5017A34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0EA2B-E6FC-59DC-030D-41F9C27E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D8D52-FCDC-95EA-29D7-DB285C8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8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6AA44-DD69-C39D-F34A-D3853E5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FBEBC-912D-9975-6904-0C08BB1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FFE9D-8B25-87A0-0888-CB248D3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6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90EC-F732-D43E-70D1-51B3541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C017-F12F-991B-79F0-D6F33B3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EE16-CF15-2259-7ED8-CA2619FF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4F2C25-6CE7-1658-2FBA-E6961CA2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F9E81-3BF0-3C7C-640F-7BFCBB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5E995-F5BE-B832-1099-807D568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FFFE2-52CB-E7A8-114F-6050A110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07BD7-E168-AE6C-FC29-4EFA891D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70F09-CFF9-55A9-19AD-DE70F40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EE413-546D-2FBF-3B91-79AC1FC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CCCA3-110B-C570-9958-CD7B224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666CD-B92A-8689-48E8-38F48F7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0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4559-00C3-0ECF-830F-E289496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CC862A-D4A1-AD96-1419-51FDCF09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3B50-3125-700F-4622-017B344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542EE-68CF-FB4C-9D5E-2E9D25A3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8D59-8E1F-348C-929B-C983D18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1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7C9E6-63B0-0074-4FBC-8A5C5FD5A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DBF9-5943-BC6B-9855-158E09DC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27843-71F9-8736-B530-EEBEAC1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38C90-C0FD-F82C-779F-85E3AF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0F197-9D5D-C9D2-5FC4-D177CCC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C5168C-A70C-4F55-DE34-26C5D3B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0A7E1-F04A-4CC3-FD65-0E43B4F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8A3FB-08CD-6F5D-7BC7-CCDFD145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18F87-FAB0-47FE-97DA-44085A772572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5D490-D263-E359-53B1-387678A8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8DAF5-845D-B177-F01C-C7B2BA2C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6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DDD6D91-CDC0-777E-5660-76400E4A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42449" r="72214" b="42721"/>
          <a:stretch/>
        </p:blipFill>
        <p:spPr>
          <a:xfrm>
            <a:off x="2687215" y="0"/>
            <a:ext cx="3116426" cy="6857999"/>
          </a:xfrm>
          <a:prstGeom prst="rect">
            <a:avLst/>
          </a:prstGeom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6145562-E81B-7C32-0B81-D6C89F39EEF1}"/>
              </a:ext>
            </a:extLst>
          </p:cNvPr>
          <p:cNvSpPr/>
          <p:nvPr/>
        </p:nvSpPr>
        <p:spPr>
          <a:xfrm>
            <a:off x="5946710" y="1091185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CA0B1E-5969-9E95-C571-21B188EE39C7}"/>
              </a:ext>
            </a:extLst>
          </p:cNvPr>
          <p:cNvSpPr txBox="1"/>
          <p:nvPr/>
        </p:nvSpPr>
        <p:spPr>
          <a:xfrm>
            <a:off x="6297168" y="1288825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b3	&lt; 0+EPS </a:t>
            </a:r>
            <a:r>
              <a:rPr lang="de-DE" dirty="0">
                <a:solidFill>
                  <a:srgbClr val="FF0000"/>
                </a:solidFill>
              </a:rPr>
              <a:t>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0158169B-47F9-8095-C7DB-3BDFF60BB183}"/>
              </a:ext>
            </a:extLst>
          </p:cNvPr>
          <p:cNvSpPr/>
          <p:nvPr/>
        </p:nvSpPr>
        <p:spPr>
          <a:xfrm>
            <a:off x="5946710" y="2377441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512922A4-B6FF-36A6-3EE2-D08004619DF5}"/>
              </a:ext>
            </a:extLst>
          </p:cNvPr>
          <p:cNvSpPr/>
          <p:nvPr/>
        </p:nvSpPr>
        <p:spPr>
          <a:xfrm>
            <a:off x="5946710" y="3663697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AC71D0-AB49-CB03-977C-925ACCB7902E}"/>
              </a:ext>
            </a:extLst>
          </p:cNvPr>
          <p:cNvSpPr txBox="1"/>
          <p:nvPr/>
        </p:nvSpPr>
        <p:spPr>
          <a:xfrm>
            <a:off x="6297168" y="3861337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b1	&gt;= 8-EPS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8+EPS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D476190F-F48C-AFF9-9F22-BF8C85A41930}"/>
              </a:ext>
            </a:extLst>
          </p:cNvPr>
          <p:cNvSpPr/>
          <p:nvPr/>
        </p:nvSpPr>
        <p:spPr>
          <a:xfrm>
            <a:off x="5897942" y="4943902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D33E05F-547A-BC04-F983-D8FB4F144234}"/>
              </a:ext>
            </a:extLst>
          </p:cNvPr>
          <p:cNvSpPr txBox="1"/>
          <p:nvPr/>
        </p:nvSpPr>
        <p:spPr>
          <a:xfrm>
            <a:off x="6248400" y="514154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b0	</a:t>
            </a:r>
            <a:r>
              <a:rPr lang="de-DE"/>
              <a:t>&gt;= 12-EPS</a:t>
            </a:r>
            <a:r>
              <a:rPr lang="de-DE">
                <a:solidFill>
                  <a:srgbClr val="FF0000"/>
                </a:solidFill>
              </a:rPr>
              <a:t> +</a:t>
            </a:r>
            <a:r>
              <a:rPr lang="de-DE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266FB4B-E820-2BC9-03C5-4FC1F5AF5C81}"/>
              </a:ext>
            </a:extLst>
          </p:cNvPr>
          <p:cNvCxnSpPr/>
          <p:nvPr/>
        </p:nvCxnSpPr>
        <p:spPr>
          <a:xfrm flipH="1">
            <a:off x="1212978" y="1410123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06034BE-7CB4-19A5-9C3A-63943DB82688}"/>
              </a:ext>
            </a:extLst>
          </p:cNvPr>
          <p:cNvCxnSpPr>
            <a:cxnSpLocks/>
          </p:cNvCxnSpPr>
          <p:nvPr/>
        </p:nvCxnSpPr>
        <p:spPr>
          <a:xfrm flipH="1">
            <a:off x="5943598" y="2371176"/>
            <a:ext cx="428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6CC4829-43C1-F66C-1EC1-CD659645770B}"/>
              </a:ext>
            </a:extLst>
          </p:cNvPr>
          <p:cNvCxnSpPr/>
          <p:nvPr/>
        </p:nvCxnSpPr>
        <p:spPr>
          <a:xfrm flipH="1">
            <a:off x="1212978" y="4060017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C4A4A6B-00A9-DC0A-F345-6B01018378DE}"/>
              </a:ext>
            </a:extLst>
          </p:cNvPr>
          <p:cNvCxnSpPr/>
          <p:nvPr/>
        </p:nvCxnSpPr>
        <p:spPr>
          <a:xfrm flipH="1">
            <a:off x="1212978" y="5384964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592C4B-D0B3-7C96-789E-64AF65BA9535}"/>
              </a:ext>
            </a:extLst>
          </p:cNvPr>
          <p:cNvSpPr txBox="1"/>
          <p:nvPr/>
        </p:nvSpPr>
        <p:spPr>
          <a:xfrm>
            <a:off x="768223" y="122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DF69456-7705-D58E-4F65-758DE7AA6648}"/>
              </a:ext>
            </a:extLst>
          </p:cNvPr>
          <p:cNvSpPr txBox="1"/>
          <p:nvPr/>
        </p:nvSpPr>
        <p:spPr>
          <a:xfrm>
            <a:off x="768223" y="2522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18C487-ECB4-FC61-B1F9-48C696616D27}"/>
              </a:ext>
            </a:extLst>
          </p:cNvPr>
          <p:cNvSpPr txBox="1"/>
          <p:nvPr/>
        </p:nvSpPr>
        <p:spPr>
          <a:xfrm>
            <a:off x="768223" y="3875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9E81F2E-E54E-C506-AC37-FD28EFCE5307}"/>
              </a:ext>
            </a:extLst>
          </p:cNvPr>
          <p:cNvSpPr txBox="1"/>
          <p:nvPr/>
        </p:nvSpPr>
        <p:spPr>
          <a:xfrm>
            <a:off x="768223" y="52002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4255BE93-530D-5CBD-6283-21A51293AE70}"/>
              </a:ext>
            </a:extLst>
          </p:cNvPr>
          <p:cNvSpPr/>
          <p:nvPr/>
        </p:nvSpPr>
        <p:spPr>
          <a:xfrm>
            <a:off x="5946710" y="1855796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2A04BC3-6D10-32D9-D340-969D3E87F89A}"/>
              </a:ext>
            </a:extLst>
          </p:cNvPr>
          <p:cNvSpPr txBox="1"/>
          <p:nvPr/>
        </p:nvSpPr>
        <p:spPr>
          <a:xfrm>
            <a:off x="6297168" y="1922263"/>
            <a:ext cx="525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b23	&gt;= 0+EPS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/>
              <a:t>&amp;&amp; &lt; 4-EPS </a:t>
            </a:r>
            <a:r>
              <a:rPr lang="de-DE" dirty="0">
                <a:solidFill>
                  <a:srgbClr val="FF0000"/>
                </a:solidFill>
              </a:rPr>
              <a:t>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10FCB34-E64C-20C9-D541-CB12042D2226}"/>
              </a:ext>
            </a:extLst>
          </p:cNvPr>
          <p:cNvSpPr txBox="1"/>
          <p:nvPr/>
        </p:nvSpPr>
        <p:spPr>
          <a:xfrm>
            <a:off x="6297168" y="2575081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b2	&gt;= 4-EPS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4+EPS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C4A1BA19-EE65-9F18-DF0A-C28D39569EB8}"/>
              </a:ext>
            </a:extLst>
          </p:cNvPr>
          <p:cNvSpPr/>
          <p:nvPr/>
        </p:nvSpPr>
        <p:spPr>
          <a:xfrm>
            <a:off x="5946710" y="3148716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151B878-5CE6-6AAA-574B-07E924E9691D}"/>
              </a:ext>
            </a:extLst>
          </p:cNvPr>
          <p:cNvSpPr txBox="1"/>
          <p:nvPr/>
        </p:nvSpPr>
        <p:spPr>
          <a:xfrm>
            <a:off x="6297168" y="321518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b12	&gt;= 4+EPS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8-EPS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84F1177E-F304-6CD0-C6A0-4ED826CC476A}"/>
              </a:ext>
            </a:extLst>
          </p:cNvPr>
          <p:cNvSpPr/>
          <p:nvPr/>
        </p:nvSpPr>
        <p:spPr>
          <a:xfrm>
            <a:off x="5946710" y="4427697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466AEA6-1203-3095-FA7C-6865E683B06A}"/>
              </a:ext>
            </a:extLst>
          </p:cNvPr>
          <p:cNvSpPr txBox="1"/>
          <p:nvPr/>
        </p:nvSpPr>
        <p:spPr>
          <a:xfrm>
            <a:off x="6297168" y="449416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b01	&gt;= 8+EPS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12-EPS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C5B6609-CE63-53B1-4E75-4EE98909037A}"/>
              </a:ext>
            </a:extLst>
          </p:cNvPr>
          <p:cNvCxnSpPr>
            <a:cxnSpLocks/>
          </p:cNvCxnSpPr>
          <p:nvPr/>
        </p:nvCxnSpPr>
        <p:spPr>
          <a:xfrm flipH="1">
            <a:off x="2052734" y="2334536"/>
            <a:ext cx="374157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>
            <a:extLst>
              <a:ext uri="{FF2B5EF4-FFF2-40B4-BE49-F238E27FC236}">
                <a16:creationId xmlns:a16="http://schemas.microsoft.com/office/drawing/2014/main" id="{A5506588-476D-B337-C5A1-A64BB49B45C6}"/>
              </a:ext>
            </a:extLst>
          </p:cNvPr>
          <p:cNvSpPr/>
          <p:nvPr/>
        </p:nvSpPr>
        <p:spPr>
          <a:xfrm rot="2572363">
            <a:off x="4122226" y="2031677"/>
            <a:ext cx="418314" cy="446728"/>
          </a:xfrm>
          <a:prstGeom prst="arc">
            <a:avLst>
              <a:gd name="adj1" fmla="val 15787227"/>
              <a:gd name="adj2" fmla="val 202396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FF95722-F976-D70D-8967-C7164949518E}"/>
              </a:ext>
            </a:extLst>
          </p:cNvPr>
          <p:cNvSpPr/>
          <p:nvPr/>
        </p:nvSpPr>
        <p:spPr>
          <a:xfrm rot="20978230">
            <a:off x="3031454" y="1562817"/>
            <a:ext cx="1464906" cy="645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12348BA-A051-5A65-D70C-408956C2F45C}"/>
              </a:ext>
            </a:extLst>
          </p:cNvPr>
          <p:cNvSpPr txBox="1"/>
          <p:nvPr/>
        </p:nvSpPr>
        <p:spPr>
          <a:xfrm>
            <a:off x="4213300" y="2025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5DD09F6-B8F0-4B05-B455-E6866A76C3CC}"/>
              </a:ext>
            </a:extLst>
          </p:cNvPr>
          <p:cNvSpPr txBox="1"/>
          <p:nvPr/>
        </p:nvSpPr>
        <p:spPr>
          <a:xfrm>
            <a:off x="10485276" y="2184044"/>
            <a:ext cx="86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4-EPS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58C9709-1099-F12B-BE73-394FEA9CF97B}"/>
              </a:ext>
            </a:extLst>
          </p:cNvPr>
          <p:cNvCxnSpPr>
            <a:cxnSpLocks/>
          </p:cNvCxnSpPr>
          <p:nvPr/>
        </p:nvCxnSpPr>
        <p:spPr>
          <a:xfrm flipH="1">
            <a:off x="5943598" y="3132722"/>
            <a:ext cx="428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2137D297-6101-46C9-B036-51D97FC04D7B}"/>
              </a:ext>
            </a:extLst>
          </p:cNvPr>
          <p:cNvSpPr txBox="1"/>
          <p:nvPr/>
        </p:nvSpPr>
        <p:spPr>
          <a:xfrm>
            <a:off x="10485276" y="2945590"/>
            <a:ext cx="86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4+EPS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FD96F6-4639-26FC-5383-1B48C18CF8BA}"/>
              </a:ext>
            </a:extLst>
          </p:cNvPr>
          <p:cNvSpPr txBox="1"/>
          <p:nvPr/>
        </p:nvSpPr>
        <p:spPr>
          <a:xfrm>
            <a:off x="6581955" y="301925"/>
            <a:ext cx="509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UCD</a:t>
            </a:r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148075">
            <a:off x="3249710" y="1912605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5090363" y="3790413"/>
            <a:ext cx="526430" cy="36159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5400000">
            <a:off x="1755016" y="3215231"/>
            <a:ext cx="638319" cy="1238793"/>
          </a:xfrm>
          <a:prstGeom prst="curvedConnector4">
            <a:avLst>
              <a:gd name="adj1" fmla="val 47748"/>
              <a:gd name="adj2" fmla="val 11845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39506" y="3405657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3652898" y="76365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931916" y="2210056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7980044" y="5434556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A16884A9-F2B6-B8C1-459D-5DC7DD8A51AF}"/>
              </a:ext>
            </a:extLst>
          </p:cNvPr>
          <p:cNvCxnSpPr>
            <a:cxnSpLocks/>
            <a:stCxn id="17" idx="6"/>
            <a:endCxn id="5" idx="6"/>
          </p:cNvCxnSpPr>
          <p:nvPr/>
        </p:nvCxnSpPr>
        <p:spPr>
          <a:xfrm rot="16200000" flipH="1" flipV="1">
            <a:off x="3513589" y="926166"/>
            <a:ext cx="1608245" cy="404399"/>
          </a:xfrm>
          <a:prstGeom prst="curvedConnector3">
            <a:avLst>
              <a:gd name="adj1" fmla="val -1428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2AF2C3-8DF1-66A3-C8E7-79E5211A482E}"/>
              </a:ext>
            </a:extLst>
          </p:cNvPr>
          <p:cNvGrpSpPr/>
          <p:nvPr/>
        </p:nvGrpSpPr>
        <p:grpSpPr>
          <a:xfrm>
            <a:off x="1821656" y="1660356"/>
            <a:ext cx="1728209" cy="2746452"/>
            <a:chOff x="1821656" y="1660356"/>
            <a:chExt cx="1728209" cy="27464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0EC3E8-6C3F-4A8B-8015-C8487F9472A8}"/>
                </a:ext>
              </a:extLst>
            </p:cNvPr>
            <p:cNvGrpSpPr/>
            <p:nvPr/>
          </p:nvGrpSpPr>
          <p:grpSpPr>
            <a:xfrm rot="18723138">
              <a:off x="2340952" y="2579286"/>
              <a:ext cx="2127843" cy="289983"/>
              <a:chOff x="739141" y="3284009"/>
              <a:chExt cx="2127843" cy="289983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DF000084-1327-DBCB-AD05-0604580F83CA}"/>
                  </a:ext>
                </a:extLst>
              </p:cNvPr>
              <p:cNvGrpSpPr/>
              <p:nvPr/>
            </p:nvGrpSpPr>
            <p:grpSpPr>
              <a:xfrm>
                <a:off x="762001" y="3284009"/>
                <a:ext cx="2080611" cy="289983"/>
                <a:chOff x="2032000" y="2006595"/>
                <a:chExt cx="3533114" cy="1117597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2B8903AC-5D99-B357-F95F-AF3EEF33E412}"/>
                    </a:ext>
                  </a:extLst>
                </p:cNvPr>
                <p:cNvSpPr/>
                <p:nvPr/>
              </p:nvSpPr>
              <p:spPr>
                <a:xfrm>
                  <a:off x="2032003" y="2006597"/>
                  <a:ext cx="3533108" cy="1117595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163CC47E-A230-95B4-4ACE-6277A6AE66F8}"/>
                    </a:ext>
                  </a:extLst>
                </p:cNvPr>
                <p:cNvSpPr/>
                <p:nvPr/>
              </p:nvSpPr>
              <p:spPr>
                <a:xfrm>
                  <a:off x="2032003" y="2006595"/>
                  <a:ext cx="3533109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192F5D-EB0C-F4FA-5E9C-17EA4CCBE2ED}"/>
                    </a:ext>
                  </a:extLst>
                </p:cNvPr>
                <p:cNvSpPr/>
                <p:nvPr/>
              </p:nvSpPr>
              <p:spPr>
                <a:xfrm>
                  <a:off x="2032000" y="2379131"/>
                  <a:ext cx="3530947" cy="372532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FAD96FA4-6EDA-E4CC-6AC0-68DFBDF8C772}"/>
                    </a:ext>
                  </a:extLst>
                </p:cNvPr>
                <p:cNvSpPr/>
                <p:nvPr/>
              </p:nvSpPr>
              <p:spPr>
                <a:xfrm>
                  <a:off x="2032005" y="2751659"/>
                  <a:ext cx="3533109" cy="372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D93CDE1-91BD-84CE-AB15-F152C967D023}"/>
                  </a:ext>
                </a:extLst>
              </p:cNvPr>
              <p:cNvSpPr/>
              <p:nvPr/>
            </p:nvSpPr>
            <p:spPr>
              <a:xfrm>
                <a:off x="2821265" y="34034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6173DE96-4C6D-7213-2D26-B2467E6216E9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51658D-D0EE-BE09-BD73-D7A05E443D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21656" y="3515468"/>
              <a:ext cx="871915" cy="891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13378B4-167B-16A9-CF34-1200343B875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090363" y="4152005"/>
            <a:ext cx="1042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EF0D2FA-50EC-3829-D34D-7F3122AEBA8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16793" y="3790413"/>
            <a:ext cx="218357" cy="662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172A83-E245-CD42-35E4-DB601062B1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115512" y="996316"/>
            <a:ext cx="909217" cy="936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witterblitz 65">
            <a:extLst>
              <a:ext uri="{FF2B5EF4-FFF2-40B4-BE49-F238E27FC236}">
                <a16:creationId xmlns:a16="http://schemas.microsoft.com/office/drawing/2014/main" id="{669ADB9A-D45A-E054-148C-95A5D0298B4F}"/>
              </a:ext>
            </a:extLst>
          </p:cNvPr>
          <p:cNvSpPr/>
          <p:nvPr/>
        </p:nvSpPr>
        <p:spPr>
          <a:xfrm rot="21144616" flipH="1">
            <a:off x="4639273" y="754599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witterblitz 66">
            <a:extLst>
              <a:ext uri="{FF2B5EF4-FFF2-40B4-BE49-F238E27FC236}">
                <a16:creationId xmlns:a16="http://schemas.microsoft.com/office/drawing/2014/main" id="{3764B454-464E-E916-6ED0-E3B8E0BBAC57}"/>
              </a:ext>
            </a:extLst>
          </p:cNvPr>
          <p:cNvSpPr/>
          <p:nvPr/>
        </p:nvSpPr>
        <p:spPr>
          <a:xfrm rot="21144616" flipH="1">
            <a:off x="2202903" y="3952432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B6DEB49-8AAF-AED5-8C0D-9A413B8D7656}"/>
              </a:ext>
            </a:extLst>
          </p:cNvPr>
          <p:cNvSpPr txBox="1"/>
          <p:nvPr/>
        </p:nvSpPr>
        <p:spPr>
          <a:xfrm>
            <a:off x="5634866" y="37865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C9526E-55B5-100F-60DB-758F1A2E32B7}"/>
              </a:ext>
            </a:extLst>
          </p:cNvPr>
          <p:cNvGrpSpPr/>
          <p:nvPr/>
        </p:nvGrpSpPr>
        <p:grpSpPr>
          <a:xfrm rot="708255">
            <a:off x="500332" y="42428"/>
            <a:ext cx="11378242" cy="7273892"/>
            <a:chOff x="500332" y="42428"/>
            <a:chExt cx="11378242" cy="727389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88EF1E8-950B-4198-36A1-0851F70C77FF}"/>
                </a:ext>
              </a:extLst>
            </p:cNvPr>
            <p:cNvSpPr/>
            <p:nvPr/>
          </p:nvSpPr>
          <p:spPr>
            <a:xfrm>
              <a:off x="500332" y="2096219"/>
              <a:ext cx="3795622" cy="78500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3D2FA6C-EE52-0804-D247-2CBF77AB40E6}"/>
                </a:ext>
              </a:extLst>
            </p:cNvPr>
            <p:cNvSpPr/>
            <p:nvPr/>
          </p:nvSpPr>
          <p:spPr>
            <a:xfrm rot="19991788">
              <a:off x="7001774" y="535344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97050F4-F3C5-6E29-BBC4-B56567053578}"/>
                </a:ext>
              </a:extLst>
            </p:cNvPr>
            <p:cNvSpPr/>
            <p:nvPr/>
          </p:nvSpPr>
          <p:spPr>
            <a:xfrm rot="4656869">
              <a:off x="4542288" y="5026007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FB1C28-C2C0-321E-5F02-136B537EE792}"/>
                </a:ext>
              </a:extLst>
            </p:cNvPr>
            <p:cNvSpPr/>
            <p:nvPr/>
          </p:nvSpPr>
          <p:spPr>
            <a:xfrm rot="812659">
              <a:off x="7205852" y="2921575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81CCDD3-464D-B28F-4891-0FDF0C035812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500332" y="2488720"/>
              <a:ext cx="11378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4B8739E-4920-8FD1-F04A-234D1C2848E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840710" y="72061"/>
              <a:ext cx="7752782" cy="390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455A3E2-A8AE-736C-89E7-BBACFD166F3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2669631" y="1706270"/>
              <a:ext cx="8279063" cy="205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19C54D-B273-F8BD-F7A1-FF336B8BF6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5255781" y="42428"/>
              <a:ext cx="1591375" cy="722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DD3D2C-6E82-42EB-FD47-ECB1DFF680BC}"/>
                </a:ext>
              </a:extLst>
            </p:cNvPr>
            <p:cNvSpPr txBox="1"/>
            <p:nvPr/>
          </p:nvSpPr>
          <p:spPr>
            <a:xfrm>
              <a:off x="4482612" y="24212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2F7DA1B-E0F2-DED8-297C-E833976264A5}"/>
                </a:ext>
              </a:extLst>
            </p:cNvPr>
            <p:cNvSpPr txBox="1"/>
            <p:nvPr/>
          </p:nvSpPr>
          <p:spPr>
            <a:xfrm>
              <a:off x="6160538" y="16960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5D1958-7564-B59E-6525-2D6B3DD53BDE}"/>
                </a:ext>
              </a:extLst>
            </p:cNvPr>
            <p:cNvSpPr txBox="1"/>
            <p:nvPr/>
          </p:nvSpPr>
          <p:spPr>
            <a:xfrm>
              <a:off x="6254944" y="26543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BED2557-F8DE-FE67-0CD8-381B5D8CFA9B}"/>
                </a:ext>
              </a:extLst>
            </p:cNvPr>
            <p:cNvSpPr txBox="1"/>
            <p:nvPr/>
          </p:nvSpPr>
          <p:spPr>
            <a:xfrm>
              <a:off x="5334277" y="28605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8EF1E8-950B-4198-36A1-0851F70C77FF}"/>
              </a:ext>
            </a:extLst>
          </p:cNvPr>
          <p:cNvSpPr/>
          <p:nvPr/>
        </p:nvSpPr>
        <p:spPr>
          <a:xfrm rot="708255">
            <a:off x="824080" y="1345815"/>
            <a:ext cx="3795622" cy="785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D2FA6C-EE52-0804-D247-2CBF77AB40E6}"/>
              </a:ext>
            </a:extLst>
          </p:cNvPr>
          <p:cNvSpPr/>
          <p:nvPr/>
        </p:nvSpPr>
        <p:spPr>
          <a:xfrm rot="10800000">
            <a:off x="4741455" y="875434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2BB0DD-AA1C-7980-9687-8D2F796DE0D8}"/>
              </a:ext>
            </a:extLst>
          </p:cNvPr>
          <p:cNvSpPr/>
          <p:nvPr/>
        </p:nvSpPr>
        <p:spPr>
          <a:xfrm rot="16200000">
            <a:off x="5595778" y="-13471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0D6011-3A9D-D3B9-75B6-0805369E3F8F}"/>
              </a:ext>
            </a:extLst>
          </p:cNvPr>
          <p:cNvSpPr/>
          <p:nvPr/>
        </p:nvSpPr>
        <p:spPr>
          <a:xfrm>
            <a:off x="6490761" y="866173"/>
            <a:ext cx="784800" cy="130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1C6101-EE9E-F7EC-5FEC-C5969C507E13}"/>
              </a:ext>
            </a:extLst>
          </p:cNvPr>
          <p:cNvSpPr/>
          <p:nvPr/>
        </p:nvSpPr>
        <p:spPr>
          <a:xfrm rot="1520914">
            <a:off x="7218951" y="3525456"/>
            <a:ext cx="3795622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F41988-CC70-38B1-54F6-F1C5D30DF36C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5900468" y="2389517"/>
            <a:ext cx="4931383" cy="234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9A13B2-9281-7855-1EB7-80AA4ECCC0AD}"/>
              </a:ext>
            </a:extLst>
          </p:cNvPr>
          <p:cNvCxnSpPr>
            <a:cxnSpLocks/>
          </p:cNvCxnSpPr>
          <p:nvPr/>
        </p:nvCxnSpPr>
        <p:spPr>
          <a:xfrm>
            <a:off x="864214" y="1350085"/>
            <a:ext cx="5036254" cy="10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575E0765-65B4-F1B3-B2A5-803E4913D817}"/>
              </a:ext>
            </a:extLst>
          </p:cNvPr>
          <p:cNvSpPr/>
          <p:nvPr/>
        </p:nvSpPr>
        <p:spPr>
          <a:xfrm>
            <a:off x="4597879" y="373068"/>
            <a:ext cx="2984740" cy="2787888"/>
          </a:xfrm>
          <a:custGeom>
            <a:avLst/>
            <a:gdLst>
              <a:gd name="connsiteX0" fmla="*/ 0 w 2984740"/>
              <a:gd name="connsiteY0" fmla="*/ 1740404 h 2787888"/>
              <a:gd name="connsiteX1" fmla="*/ 43132 w 2984740"/>
              <a:gd name="connsiteY1" fmla="*/ 1723151 h 2787888"/>
              <a:gd name="connsiteX2" fmla="*/ 129396 w 2984740"/>
              <a:gd name="connsiteY2" fmla="*/ 1714524 h 2787888"/>
              <a:gd name="connsiteX3" fmla="*/ 198408 w 2984740"/>
              <a:gd name="connsiteY3" fmla="*/ 1705898 h 2787888"/>
              <a:gd name="connsiteX4" fmla="*/ 319178 w 2984740"/>
              <a:gd name="connsiteY4" fmla="*/ 1636887 h 2787888"/>
              <a:gd name="connsiteX5" fmla="*/ 379563 w 2984740"/>
              <a:gd name="connsiteY5" fmla="*/ 1585128 h 2787888"/>
              <a:gd name="connsiteX6" fmla="*/ 483079 w 2984740"/>
              <a:gd name="connsiteY6" fmla="*/ 1395347 h 2787888"/>
              <a:gd name="connsiteX7" fmla="*/ 517585 w 2984740"/>
              <a:gd name="connsiteY7" fmla="*/ 1343589 h 2787888"/>
              <a:gd name="connsiteX8" fmla="*/ 552091 w 2984740"/>
              <a:gd name="connsiteY8" fmla="*/ 1291830 h 2787888"/>
              <a:gd name="connsiteX9" fmla="*/ 595223 w 2984740"/>
              <a:gd name="connsiteY9" fmla="*/ 1171060 h 2787888"/>
              <a:gd name="connsiteX10" fmla="*/ 733246 w 2984740"/>
              <a:gd name="connsiteY10" fmla="*/ 869136 h 2787888"/>
              <a:gd name="connsiteX11" fmla="*/ 785004 w 2984740"/>
              <a:gd name="connsiteY11" fmla="*/ 774245 h 2787888"/>
              <a:gd name="connsiteX12" fmla="*/ 828136 w 2984740"/>
              <a:gd name="connsiteY12" fmla="*/ 696607 h 2787888"/>
              <a:gd name="connsiteX13" fmla="*/ 871268 w 2984740"/>
              <a:gd name="connsiteY13" fmla="*/ 636223 h 2787888"/>
              <a:gd name="connsiteX14" fmla="*/ 897147 w 2984740"/>
              <a:gd name="connsiteY14" fmla="*/ 575838 h 2787888"/>
              <a:gd name="connsiteX15" fmla="*/ 957532 w 2984740"/>
              <a:gd name="connsiteY15" fmla="*/ 498200 h 2787888"/>
              <a:gd name="connsiteX16" fmla="*/ 1026544 w 2984740"/>
              <a:gd name="connsiteY16" fmla="*/ 411936 h 2787888"/>
              <a:gd name="connsiteX17" fmla="*/ 1069676 w 2984740"/>
              <a:gd name="connsiteY17" fmla="*/ 360177 h 2787888"/>
              <a:gd name="connsiteX18" fmla="*/ 1095555 w 2984740"/>
              <a:gd name="connsiteY18" fmla="*/ 317045 h 2787888"/>
              <a:gd name="connsiteX19" fmla="*/ 1138687 w 2984740"/>
              <a:gd name="connsiteY19" fmla="*/ 282540 h 2787888"/>
              <a:gd name="connsiteX20" fmla="*/ 1319842 w 2984740"/>
              <a:gd name="connsiteY20" fmla="*/ 92758 h 2787888"/>
              <a:gd name="connsiteX21" fmla="*/ 1380227 w 2984740"/>
              <a:gd name="connsiteY21" fmla="*/ 58253 h 2787888"/>
              <a:gd name="connsiteX22" fmla="*/ 1431985 w 2984740"/>
              <a:gd name="connsiteY22" fmla="*/ 32374 h 2787888"/>
              <a:gd name="connsiteX23" fmla="*/ 1570008 w 2984740"/>
              <a:gd name="connsiteY23" fmla="*/ 23747 h 2787888"/>
              <a:gd name="connsiteX24" fmla="*/ 2044461 w 2984740"/>
              <a:gd name="connsiteY24" fmla="*/ 75506 h 2787888"/>
              <a:gd name="connsiteX25" fmla="*/ 2078966 w 2984740"/>
              <a:gd name="connsiteY25" fmla="*/ 127264 h 2787888"/>
              <a:gd name="connsiteX26" fmla="*/ 2104846 w 2984740"/>
              <a:gd name="connsiteY26" fmla="*/ 187649 h 2787888"/>
              <a:gd name="connsiteX27" fmla="*/ 2130725 w 2984740"/>
              <a:gd name="connsiteY27" fmla="*/ 377430 h 2787888"/>
              <a:gd name="connsiteX28" fmla="*/ 2147978 w 2984740"/>
              <a:gd name="connsiteY28" fmla="*/ 498200 h 2787888"/>
              <a:gd name="connsiteX29" fmla="*/ 2156604 w 2984740"/>
              <a:gd name="connsiteY29" fmla="*/ 653475 h 2787888"/>
              <a:gd name="connsiteX30" fmla="*/ 2165230 w 2984740"/>
              <a:gd name="connsiteY30" fmla="*/ 731113 h 2787888"/>
              <a:gd name="connsiteX31" fmla="*/ 2173857 w 2984740"/>
              <a:gd name="connsiteY31" fmla="*/ 1033038 h 2787888"/>
              <a:gd name="connsiteX32" fmla="*/ 2165230 w 2984740"/>
              <a:gd name="connsiteY32" fmla="*/ 1205566 h 2787888"/>
              <a:gd name="connsiteX33" fmla="*/ 2130725 w 2984740"/>
              <a:gd name="connsiteY33" fmla="*/ 1343589 h 2787888"/>
              <a:gd name="connsiteX34" fmla="*/ 2139351 w 2984740"/>
              <a:gd name="connsiteY34" fmla="*/ 1999196 h 2787888"/>
              <a:gd name="connsiteX35" fmla="*/ 2182483 w 2984740"/>
              <a:gd name="connsiteY35" fmla="*/ 2102713 h 2787888"/>
              <a:gd name="connsiteX36" fmla="*/ 2251495 w 2984740"/>
              <a:gd name="connsiteY36" fmla="*/ 2309747 h 2787888"/>
              <a:gd name="connsiteX37" fmla="*/ 2277374 w 2984740"/>
              <a:gd name="connsiteY37" fmla="*/ 2387385 h 2787888"/>
              <a:gd name="connsiteX38" fmla="*/ 2303253 w 2984740"/>
              <a:gd name="connsiteY38" fmla="*/ 2473649 h 2787888"/>
              <a:gd name="connsiteX39" fmla="*/ 2355012 w 2984740"/>
              <a:gd name="connsiteY39" fmla="*/ 2594419 h 2787888"/>
              <a:gd name="connsiteX40" fmla="*/ 2389517 w 2984740"/>
              <a:gd name="connsiteY40" fmla="*/ 2628924 h 2787888"/>
              <a:gd name="connsiteX41" fmla="*/ 2493034 w 2984740"/>
              <a:gd name="connsiteY41" fmla="*/ 2732441 h 2787888"/>
              <a:gd name="connsiteX42" fmla="*/ 2544793 w 2984740"/>
              <a:gd name="connsiteY42" fmla="*/ 2766947 h 2787888"/>
              <a:gd name="connsiteX43" fmla="*/ 2984740 w 2984740"/>
              <a:gd name="connsiteY43" fmla="*/ 2775574 h 278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4740" h="2787888">
                <a:moveTo>
                  <a:pt x="0" y="1740404"/>
                </a:moveTo>
                <a:cubicBezTo>
                  <a:pt x="14377" y="1734653"/>
                  <a:pt x="27948" y="1726188"/>
                  <a:pt x="43132" y="1723151"/>
                </a:cubicBezTo>
                <a:cubicBezTo>
                  <a:pt x="71469" y="1717483"/>
                  <a:pt x="100675" y="1717715"/>
                  <a:pt x="129396" y="1714524"/>
                </a:cubicBezTo>
                <a:cubicBezTo>
                  <a:pt x="152437" y="1711964"/>
                  <a:pt x="175404" y="1708773"/>
                  <a:pt x="198408" y="1705898"/>
                </a:cubicBezTo>
                <a:cubicBezTo>
                  <a:pt x="246244" y="1681980"/>
                  <a:pt x="273447" y="1670423"/>
                  <a:pt x="319178" y="1636887"/>
                </a:cubicBezTo>
                <a:cubicBezTo>
                  <a:pt x="340556" y="1621210"/>
                  <a:pt x="359435" y="1602381"/>
                  <a:pt x="379563" y="1585128"/>
                </a:cubicBezTo>
                <a:cubicBezTo>
                  <a:pt x="428512" y="1474991"/>
                  <a:pt x="404467" y="1519815"/>
                  <a:pt x="483079" y="1395347"/>
                </a:cubicBezTo>
                <a:cubicBezTo>
                  <a:pt x="494152" y="1377816"/>
                  <a:pt x="506083" y="1360842"/>
                  <a:pt x="517585" y="1343589"/>
                </a:cubicBezTo>
                <a:lnTo>
                  <a:pt x="552091" y="1291830"/>
                </a:lnTo>
                <a:cubicBezTo>
                  <a:pt x="581496" y="1174211"/>
                  <a:pt x="552660" y="1268347"/>
                  <a:pt x="595223" y="1171060"/>
                </a:cubicBezTo>
                <a:cubicBezTo>
                  <a:pt x="694185" y="944861"/>
                  <a:pt x="526621" y="1282388"/>
                  <a:pt x="733246" y="869136"/>
                </a:cubicBezTo>
                <a:cubicBezTo>
                  <a:pt x="749359" y="836910"/>
                  <a:pt x="767641" y="805815"/>
                  <a:pt x="785004" y="774245"/>
                </a:cubicBezTo>
                <a:cubicBezTo>
                  <a:pt x="799271" y="748305"/>
                  <a:pt x="810928" y="720697"/>
                  <a:pt x="828136" y="696607"/>
                </a:cubicBezTo>
                <a:cubicBezTo>
                  <a:pt x="842513" y="676479"/>
                  <a:pt x="858996" y="657699"/>
                  <a:pt x="871268" y="636223"/>
                </a:cubicBezTo>
                <a:cubicBezTo>
                  <a:pt x="882133" y="617209"/>
                  <a:pt x="885541" y="594408"/>
                  <a:pt x="897147" y="575838"/>
                </a:cubicBezTo>
                <a:cubicBezTo>
                  <a:pt x="914523" y="548036"/>
                  <a:pt x="937542" y="524187"/>
                  <a:pt x="957532" y="498200"/>
                </a:cubicBezTo>
                <a:cubicBezTo>
                  <a:pt x="1010002" y="429989"/>
                  <a:pt x="953721" y="499324"/>
                  <a:pt x="1026544" y="411936"/>
                </a:cubicBezTo>
                <a:cubicBezTo>
                  <a:pt x="1040921" y="394683"/>
                  <a:pt x="1058121" y="379435"/>
                  <a:pt x="1069676" y="360177"/>
                </a:cubicBezTo>
                <a:cubicBezTo>
                  <a:pt x="1078302" y="345800"/>
                  <a:pt x="1084416" y="329577"/>
                  <a:pt x="1095555" y="317045"/>
                </a:cubicBezTo>
                <a:cubicBezTo>
                  <a:pt x="1107787" y="303284"/>
                  <a:pt x="1125668" y="295559"/>
                  <a:pt x="1138687" y="282540"/>
                </a:cubicBezTo>
                <a:cubicBezTo>
                  <a:pt x="1183705" y="237522"/>
                  <a:pt x="1273469" y="119257"/>
                  <a:pt x="1319842" y="92758"/>
                </a:cubicBezTo>
                <a:cubicBezTo>
                  <a:pt x="1339970" y="81256"/>
                  <a:pt x="1359815" y="69244"/>
                  <a:pt x="1380227" y="58253"/>
                </a:cubicBezTo>
                <a:cubicBezTo>
                  <a:pt x="1397211" y="49108"/>
                  <a:pt x="1413007" y="35825"/>
                  <a:pt x="1431985" y="32374"/>
                </a:cubicBezTo>
                <a:cubicBezTo>
                  <a:pt x="1477339" y="24128"/>
                  <a:pt x="1524000" y="26623"/>
                  <a:pt x="1570008" y="23747"/>
                </a:cubicBezTo>
                <a:cubicBezTo>
                  <a:pt x="1768595" y="31535"/>
                  <a:pt x="1934731" y="-61656"/>
                  <a:pt x="2044461" y="75506"/>
                </a:cubicBezTo>
                <a:cubicBezTo>
                  <a:pt x="2057414" y="91697"/>
                  <a:pt x="2069135" y="109007"/>
                  <a:pt x="2078966" y="127264"/>
                </a:cubicBezTo>
                <a:cubicBezTo>
                  <a:pt x="2089348" y="146545"/>
                  <a:pt x="2096219" y="167521"/>
                  <a:pt x="2104846" y="187649"/>
                </a:cubicBezTo>
                <a:cubicBezTo>
                  <a:pt x="2123537" y="299799"/>
                  <a:pt x="2104827" y="183198"/>
                  <a:pt x="2130725" y="377430"/>
                </a:cubicBezTo>
                <a:cubicBezTo>
                  <a:pt x="2136100" y="417739"/>
                  <a:pt x="2142227" y="457943"/>
                  <a:pt x="2147978" y="498200"/>
                </a:cubicBezTo>
                <a:cubicBezTo>
                  <a:pt x="2150853" y="549958"/>
                  <a:pt x="2152775" y="601778"/>
                  <a:pt x="2156604" y="653475"/>
                </a:cubicBezTo>
                <a:cubicBezTo>
                  <a:pt x="2158527" y="679442"/>
                  <a:pt x="2164048" y="705101"/>
                  <a:pt x="2165230" y="731113"/>
                </a:cubicBezTo>
                <a:cubicBezTo>
                  <a:pt x="2169802" y="831692"/>
                  <a:pt x="2170981" y="932396"/>
                  <a:pt x="2173857" y="1033038"/>
                </a:cubicBezTo>
                <a:cubicBezTo>
                  <a:pt x="2170981" y="1090547"/>
                  <a:pt x="2171155" y="1148290"/>
                  <a:pt x="2165230" y="1205566"/>
                </a:cubicBezTo>
                <a:cubicBezTo>
                  <a:pt x="2161695" y="1239736"/>
                  <a:pt x="2140844" y="1308174"/>
                  <a:pt x="2130725" y="1343589"/>
                </a:cubicBezTo>
                <a:cubicBezTo>
                  <a:pt x="2133600" y="1562125"/>
                  <a:pt x="2124484" y="1781148"/>
                  <a:pt x="2139351" y="1999196"/>
                </a:cubicBezTo>
                <a:cubicBezTo>
                  <a:pt x="2141894" y="2036491"/>
                  <a:pt x="2169787" y="2067554"/>
                  <a:pt x="2182483" y="2102713"/>
                </a:cubicBezTo>
                <a:cubicBezTo>
                  <a:pt x="2207190" y="2171133"/>
                  <a:pt x="2228491" y="2240736"/>
                  <a:pt x="2251495" y="2309747"/>
                </a:cubicBezTo>
                <a:cubicBezTo>
                  <a:pt x="2260121" y="2335626"/>
                  <a:pt x="2269535" y="2361256"/>
                  <a:pt x="2277374" y="2387385"/>
                </a:cubicBezTo>
                <a:cubicBezTo>
                  <a:pt x="2286000" y="2416140"/>
                  <a:pt x="2294299" y="2444995"/>
                  <a:pt x="2303253" y="2473649"/>
                </a:cubicBezTo>
                <a:cubicBezTo>
                  <a:pt x="2316784" y="2516949"/>
                  <a:pt x="2329139" y="2555609"/>
                  <a:pt x="2355012" y="2594419"/>
                </a:cubicBezTo>
                <a:cubicBezTo>
                  <a:pt x="2364035" y="2607953"/>
                  <a:pt x="2378806" y="2616683"/>
                  <a:pt x="2389517" y="2628924"/>
                </a:cubicBezTo>
                <a:cubicBezTo>
                  <a:pt x="2452576" y="2700993"/>
                  <a:pt x="2365141" y="2630127"/>
                  <a:pt x="2493034" y="2732441"/>
                </a:cubicBezTo>
                <a:cubicBezTo>
                  <a:pt x="2509226" y="2745394"/>
                  <a:pt x="2524677" y="2761917"/>
                  <a:pt x="2544793" y="2766947"/>
                </a:cubicBezTo>
                <a:cubicBezTo>
                  <a:pt x="2710410" y="2808355"/>
                  <a:pt x="2567442" y="2775574"/>
                  <a:pt x="2984740" y="277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EE024C5-3871-A345-7089-287FB034D6FE}"/>
              </a:ext>
            </a:extLst>
          </p:cNvPr>
          <p:cNvSpPr/>
          <p:nvPr/>
        </p:nvSpPr>
        <p:spPr>
          <a:xfrm>
            <a:off x="9678838" y="4217707"/>
            <a:ext cx="319177" cy="1207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4C67D9E-9EE8-D064-687F-FE0A238D6F6E}"/>
              </a:ext>
            </a:extLst>
          </p:cNvPr>
          <p:cNvSpPr/>
          <p:nvPr/>
        </p:nvSpPr>
        <p:spPr>
          <a:xfrm>
            <a:off x="7168551" y="3483647"/>
            <a:ext cx="2501660" cy="795350"/>
          </a:xfrm>
          <a:custGeom>
            <a:avLst/>
            <a:gdLst>
              <a:gd name="connsiteX0" fmla="*/ 2501660 w 2501660"/>
              <a:gd name="connsiteY0" fmla="*/ 725720 h 726065"/>
              <a:gd name="connsiteX1" fmla="*/ 1932317 w 2501660"/>
              <a:gd name="connsiteY1" fmla="*/ 630829 h 726065"/>
              <a:gd name="connsiteX2" fmla="*/ 1017917 w 2501660"/>
              <a:gd name="connsiteY2" fmla="*/ 139124 h 726065"/>
              <a:gd name="connsiteX3" fmla="*/ 250166 w 2501660"/>
              <a:gd name="connsiteY3" fmla="*/ 1101 h 726065"/>
              <a:gd name="connsiteX4" fmla="*/ 0 w 2501660"/>
              <a:gd name="connsiteY4" fmla="*/ 190882 h 726065"/>
              <a:gd name="connsiteX0" fmla="*/ 2501660 w 2501660"/>
              <a:gd name="connsiteY0" fmla="*/ 785563 h 785908"/>
              <a:gd name="connsiteX1" fmla="*/ 1932317 w 2501660"/>
              <a:gd name="connsiteY1" fmla="*/ 690672 h 785908"/>
              <a:gd name="connsiteX2" fmla="*/ 1017917 w 2501660"/>
              <a:gd name="connsiteY2" fmla="*/ 198967 h 785908"/>
              <a:gd name="connsiteX3" fmla="*/ 362309 w 2501660"/>
              <a:gd name="connsiteY3" fmla="*/ 560 h 785908"/>
              <a:gd name="connsiteX4" fmla="*/ 0 w 2501660"/>
              <a:gd name="connsiteY4" fmla="*/ 250725 h 785908"/>
              <a:gd name="connsiteX0" fmla="*/ 2501660 w 2501660"/>
              <a:gd name="connsiteY0" fmla="*/ 786096 h 786441"/>
              <a:gd name="connsiteX1" fmla="*/ 1932317 w 2501660"/>
              <a:gd name="connsiteY1" fmla="*/ 691205 h 786441"/>
              <a:gd name="connsiteX2" fmla="*/ 1017917 w 2501660"/>
              <a:gd name="connsiteY2" fmla="*/ 199500 h 786441"/>
              <a:gd name="connsiteX3" fmla="*/ 362309 w 2501660"/>
              <a:gd name="connsiteY3" fmla="*/ 1093 h 786441"/>
              <a:gd name="connsiteX4" fmla="*/ 0 w 2501660"/>
              <a:gd name="connsiteY4" fmla="*/ 251258 h 786441"/>
              <a:gd name="connsiteX0" fmla="*/ 2501660 w 2501660"/>
              <a:gd name="connsiteY0" fmla="*/ 786920 h 787481"/>
              <a:gd name="connsiteX1" fmla="*/ 1932317 w 2501660"/>
              <a:gd name="connsiteY1" fmla="*/ 692029 h 787481"/>
              <a:gd name="connsiteX2" fmla="*/ 1061049 w 2501660"/>
              <a:gd name="connsiteY2" fmla="*/ 174445 h 787481"/>
              <a:gd name="connsiteX3" fmla="*/ 362309 w 2501660"/>
              <a:gd name="connsiteY3" fmla="*/ 1917 h 787481"/>
              <a:gd name="connsiteX4" fmla="*/ 0 w 2501660"/>
              <a:gd name="connsiteY4" fmla="*/ 252082 h 787481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85323 h 785884"/>
              <a:gd name="connsiteX1" fmla="*/ 1932317 w 2501660"/>
              <a:gd name="connsiteY1" fmla="*/ 690432 h 785884"/>
              <a:gd name="connsiteX2" fmla="*/ 1061049 w 2501660"/>
              <a:gd name="connsiteY2" fmla="*/ 172848 h 785884"/>
              <a:gd name="connsiteX3" fmla="*/ 362309 w 2501660"/>
              <a:gd name="connsiteY3" fmla="*/ 320 h 785884"/>
              <a:gd name="connsiteX4" fmla="*/ 0 w 2501660"/>
              <a:gd name="connsiteY4" fmla="*/ 250485 h 785884"/>
              <a:gd name="connsiteX0" fmla="*/ 2501660 w 2501660"/>
              <a:gd name="connsiteY0" fmla="*/ 799848 h 800409"/>
              <a:gd name="connsiteX1" fmla="*/ 1932317 w 2501660"/>
              <a:gd name="connsiteY1" fmla="*/ 704957 h 800409"/>
              <a:gd name="connsiteX2" fmla="*/ 1061049 w 2501660"/>
              <a:gd name="connsiteY2" fmla="*/ 187373 h 800409"/>
              <a:gd name="connsiteX3" fmla="*/ 362309 w 2501660"/>
              <a:gd name="connsiteY3" fmla="*/ 14845 h 800409"/>
              <a:gd name="connsiteX4" fmla="*/ 0 w 2501660"/>
              <a:gd name="connsiteY4" fmla="*/ 265010 h 800409"/>
              <a:gd name="connsiteX0" fmla="*/ 2501660 w 2501660"/>
              <a:gd name="connsiteY0" fmla="*/ 796255 h 796550"/>
              <a:gd name="connsiteX1" fmla="*/ 1932317 w 2501660"/>
              <a:gd name="connsiteY1" fmla="*/ 701364 h 796550"/>
              <a:gd name="connsiteX2" fmla="*/ 1017917 w 2501660"/>
              <a:gd name="connsiteY2" fmla="*/ 218286 h 796550"/>
              <a:gd name="connsiteX3" fmla="*/ 362309 w 2501660"/>
              <a:gd name="connsiteY3" fmla="*/ 11252 h 796550"/>
              <a:gd name="connsiteX4" fmla="*/ 0 w 2501660"/>
              <a:gd name="connsiteY4" fmla="*/ 261417 h 796550"/>
              <a:gd name="connsiteX0" fmla="*/ 2501660 w 2501660"/>
              <a:gd name="connsiteY0" fmla="*/ 795055 h 795350"/>
              <a:gd name="connsiteX1" fmla="*/ 1932317 w 2501660"/>
              <a:gd name="connsiteY1" fmla="*/ 700164 h 795350"/>
              <a:gd name="connsiteX2" fmla="*/ 1017917 w 2501660"/>
              <a:gd name="connsiteY2" fmla="*/ 217086 h 795350"/>
              <a:gd name="connsiteX3" fmla="*/ 362309 w 2501660"/>
              <a:gd name="connsiteY3" fmla="*/ 10052 h 795350"/>
              <a:gd name="connsiteX4" fmla="*/ 0 w 2501660"/>
              <a:gd name="connsiteY4" fmla="*/ 260217 h 7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660" h="795350">
                <a:moveTo>
                  <a:pt x="2501660" y="795055"/>
                </a:moveTo>
                <a:cubicBezTo>
                  <a:pt x="2340633" y="796492"/>
                  <a:pt x="2179607" y="796492"/>
                  <a:pt x="1932317" y="700164"/>
                </a:cubicBezTo>
                <a:cubicBezTo>
                  <a:pt x="1685027" y="603836"/>
                  <a:pt x="1288211" y="366610"/>
                  <a:pt x="1017917" y="217086"/>
                </a:cubicBezTo>
                <a:cubicBezTo>
                  <a:pt x="747623" y="67562"/>
                  <a:pt x="557841" y="-33080"/>
                  <a:pt x="362309" y="10052"/>
                </a:cubicBezTo>
                <a:cubicBezTo>
                  <a:pt x="201282" y="1425"/>
                  <a:pt x="40256" y="169639"/>
                  <a:pt x="0" y="260217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6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121565E-9BCE-7FBD-0C03-70AD3C292826}"/>
              </a:ext>
            </a:extLst>
          </p:cNvPr>
          <p:cNvSpPr/>
          <p:nvPr/>
        </p:nvSpPr>
        <p:spPr>
          <a:xfrm>
            <a:off x="479023" y="3429000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B46C36-F1D7-5941-5051-E970D1C69F38}"/>
              </a:ext>
            </a:extLst>
          </p:cNvPr>
          <p:cNvSpPr/>
          <p:nvPr/>
        </p:nvSpPr>
        <p:spPr>
          <a:xfrm>
            <a:off x="479023" y="3094679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99E3833-CA62-8CCD-1ABA-EC4F336C17B0}"/>
              </a:ext>
            </a:extLst>
          </p:cNvPr>
          <p:cNvCxnSpPr/>
          <p:nvPr/>
        </p:nvCxnSpPr>
        <p:spPr>
          <a:xfrm>
            <a:off x="4166559" y="3252158"/>
            <a:ext cx="776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C682123-C7E3-6AFE-75D3-22DBDCBB6FD7}"/>
              </a:ext>
            </a:extLst>
          </p:cNvPr>
          <p:cNvCxnSpPr/>
          <p:nvPr/>
        </p:nvCxnSpPr>
        <p:spPr>
          <a:xfrm flipH="1">
            <a:off x="4796287" y="2932981"/>
            <a:ext cx="293298" cy="496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8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698878-7648-6DAF-FF68-DA887D2B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6" y="0"/>
            <a:ext cx="488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516905D-C033-A48F-EA37-B5D8BED9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48" y="0"/>
            <a:ext cx="6420704" cy="68580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F21D7D1-CB89-0044-93BC-70DA25EBBDC6}"/>
              </a:ext>
            </a:extLst>
          </p:cNvPr>
          <p:cNvSpPr/>
          <p:nvPr/>
        </p:nvSpPr>
        <p:spPr>
          <a:xfrm rot="2700000">
            <a:off x="5462588" y="2943225"/>
            <a:ext cx="257175" cy="4571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3C0EFBA-8AEB-13B4-89DC-82D482648FB8}"/>
              </a:ext>
            </a:extLst>
          </p:cNvPr>
          <p:cNvSpPr/>
          <p:nvPr/>
        </p:nvSpPr>
        <p:spPr>
          <a:xfrm rot="2700000">
            <a:off x="6600825" y="3761967"/>
            <a:ext cx="257175" cy="4571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EAC986-B764-FDFD-F342-9C2CDEFEB8AA}"/>
              </a:ext>
            </a:extLst>
          </p:cNvPr>
          <p:cNvSpPr/>
          <p:nvPr/>
        </p:nvSpPr>
        <p:spPr>
          <a:xfrm rot="-2700000">
            <a:off x="6600824" y="2943224"/>
            <a:ext cx="257175" cy="4571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2396DC0-9BDF-FB30-FDC1-FC8FC3071ABF}"/>
              </a:ext>
            </a:extLst>
          </p:cNvPr>
          <p:cNvSpPr/>
          <p:nvPr/>
        </p:nvSpPr>
        <p:spPr>
          <a:xfrm rot="-2700000">
            <a:off x="5462590" y="3761968"/>
            <a:ext cx="257175" cy="4571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8CF0F14-05EA-D525-175B-767BC1A60D21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5682100" y="3057010"/>
            <a:ext cx="275788" cy="1910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E1A1297-9461-021B-0788-63806230200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411834" y="3057009"/>
            <a:ext cx="226653" cy="17134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6115797-B7CB-139A-F234-A75B3067590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682103" y="3502887"/>
            <a:ext cx="308872" cy="1910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B7B304C-8829-D95E-6ACC-AFF5490C539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95349" y="3538720"/>
            <a:ext cx="243138" cy="1551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9E2A3FA-732A-C7E4-649C-9B0DBA4384A1}"/>
              </a:ext>
            </a:extLst>
          </p:cNvPr>
          <p:cNvSpPr txBox="1"/>
          <p:nvPr/>
        </p:nvSpPr>
        <p:spPr>
          <a:xfrm>
            <a:off x="5729895" y="3177356"/>
            <a:ext cx="9181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900" dirty="0">
                <a:solidFill>
                  <a:srgbClr val="FF0000"/>
                </a:solidFill>
              </a:rPr>
              <a:t>zero-</a:t>
            </a:r>
            <a:r>
              <a:rPr lang="de-DE" sz="900" dirty="0" err="1">
                <a:solidFill>
                  <a:srgbClr val="FF0000"/>
                </a:solidFill>
              </a:rPr>
              <a:t>length</a:t>
            </a:r>
            <a:br>
              <a:rPr lang="de-DE" sz="900" dirty="0">
                <a:solidFill>
                  <a:srgbClr val="FF0000"/>
                </a:solidFill>
              </a:rPr>
            </a:br>
            <a:r>
              <a:rPr lang="de-DE" sz="900" dirty="0" err="1">
                <a:solidFill>
                  <a:srgbClr val="FF0000"/>
                </a:solidFill>
              </a:rPr>
              <a:t>sections</a:t>
            </a:r>
            <a:endParaRPr lang="de-DE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2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648E339-EF97-3823-0C7A-66176246E104}"/>
              </a:ext>
            </a:extLst>
          </p:cNvPr>
          <p:cNvSpPr txBox="1"/>
          <p:nvPr/>
        </p:nvSpPr>
        <p:spPr>
          <a:xfrm>
            <a:off x="6096000" y="338667"/>
            <a:ext cx="405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ego-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/MC </a:t>
            </a:r>
            <a:r>
              <a:rPr lang="de-DE"/>
              <a:t>planning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32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63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Calibri Light</vt:lpstr>
      <vt:lpstr>Cambria Math</vt:lpstr>
      <vt:lpstr>Symbol</vt:lpstr>
      <vt:lpstr>Office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62</cp:revision>
  <dcterms:created xsi:type="dcterms:W3CDTF">2025-01-02T13:54:48Z</dcterms:created>
  <dcterms:modified xsi:type="dcterms:W3CDTF">2025-07-02T06:24:17Z</dcterms:modified>
</cp:coreProperties>
</file>