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68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6" r:id="rId11"/>
    <p:sldId id="259" r:id="rId12"/>
    <p:sldId id="257" r:id="rId13"/>
    <p:sldId id="25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26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7E5E1-517F-429D-81ED-272A083D513A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41BD-4819-44BC-B5FD-3CE7342A7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28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E41BD-4819-44BC-B5FD-3CE7342A736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4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946CE-F724-D239-6EC6-9E93DBEBF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344307-BCDD-19F9-2234-925A9965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E297A-F0C2-5D39-FC8F-B048B2C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8E26B-F158-D3B1-2849-2014BB04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F1A28-38E8-D6BE-1F8A-8369D565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C41E8-5500-28C2-CFBF-CD1D3EB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F6BCD-0653-E48C-89E0-3C6AD859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B1EB6-1EBB-395D-C916-EC497FB4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6F8CC-2803-C915-AC14-3DF2FF47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BEE5E-2AE7-EF3B-18FA-28A3AE9D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3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38C27-D114-CFDD-090D-CDD26FC3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DF6B9-BC23-A29B-14AF-2C43622B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AEE7A-2D1E-582A-F5AF-5D56289F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B95C9-A08F-7BC7-6D21-8F7039AA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5BBD9-357C-82E0-F87E-DA34BA65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72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901B6-DC29-7025-E57B-97B12F3D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5FD5E-6F6D-DE43-1DC4-DAC84A4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1CE43-7CB8-9C42-42E4-F250EA5FA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2B9BFA-FF3A-EBB8-567D-A3CA91AB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11DF31-35BF-F35B-B72E-70ACD364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B1D25-5B07-9183-2F9C-CFA4BCF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35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DA09-F185-E53F-174E-F8DC92C8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DFA5B3-59A9-D50F-0F83-7DAAFD07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29E31D-448A-2686-A8A9-D5018C6D4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15B91B-CA04-4EBA-1A44-2706DC147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290D2F-3BC8-18A1-14F1-B8A57307A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8B9777-AC06-5DE1-5DE8-DCC613A0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DEF449-D050-DB82-5FA9-8680F985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0D45AB-7B67-2D7B-5825-C87BFB3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027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A4A81-734B-D089-3ECA-C356B1B2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DFF0D9-B144-0C2F-0153-5017A342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A0EA2B-E6FC-59DC-030D-41F9C27E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BD8D52-FCDC-95EA-29D7-DB285C80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684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A6AA44-DD69-C39D-F34A-D3853E5C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9FBEBC-912D-9975-6904-0C08BB1E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6FFE9D-8B25-87A0-0888-CB248D35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66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490EC-F732-D43E-70D1-51B3541F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5C017-F12F-991B-79F0-D6F33B33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0AEE16-CF15-2259-7ED8-CA2619FF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4F2C25-6CE7-1658-2FBA-E6961CA2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F9E81-3BF0-3C7C-640F-7BFCBBF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5E995-F5BE-B832-1099-807D568E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FFFE2-52CB-E7A8-114F-6050A110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07BD7-E168-AE6C-FC29-4EFA891DE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270F09-CFF9-55A9-19AD-DE70F40A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7EE413-546D-2FBF-3B91-79AC1FC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CCCA3-110B-C570-9958-CD7B2247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666CD-B92A-8689-48E8-38F48F7E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604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4559-00C3-0ECF-830F-E2894966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CC862A-D4A1-AD96-1419-51FDCF09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33B50-3125-700F-4622-017B3440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542EE-68CF-FB4C-9D5E-2E9D25A3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68D59-8E1F-348C-929B-C983D187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613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7C9E6-63B0-0074-4FBC-8A5C5FD5A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59DBF9-5943-BC6B-9855-158E09DC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27843-71F9-8736-B530-EEBEAC1C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38C90-C0FD-F82C-779F-85E3AF7F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0F197-9D5D-C9D2-5FC4-D177CCC9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37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C5168C-A70C-4F55-DE34-26C5D3B8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0A7E1-F04A-4CC3-FD65-0E43B4F0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8A3FB-08CD-6F5D-7BC7-CCDFD1457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18F87-FAB0-47FE-97DA-44085A772572}" type="datetimeFigureOut">
              <a:rPr lang="de-DE" smtClean="0"/>
              <a:t>18.05.2025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5D490-D263-E359-53B1-387678A8D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8DAF5-845D-B177-F01C-C7B2BA2C6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68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0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AC22EEDC-BF73-15FA-41A7-E7CA2F2FD362}"/>
              </a:ext>
            </a:extLst>
          </p:cNvPr>
          <p:cNvSpPr/>
          <p:nvPr/>
        </p:nvSpPr>
        <p:spPr>
          <a:xfrm>
            <a:off x="52662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B095E26-13EE-FFBD-AF44-C01B4FF24A73}"/>
              </a:ext>
            </a:extLst>
          </p:cNvPr>
          <p:cNvSpPr/>
          <p:nvPr/>
        </p:nvSpPr>
        <p:spPr>
          <a:xfrm>
            <a:off x="4148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3D12463-93AD-D3AE-F0DE-C0BDD061A771}"/>
              </a:ext>
            </a:extLst>
          </p:cNvPr>
          <p:cNvSpPr/>
          <p:nvPr/>
        </p:nvSpPr>
        <p:spPr>
          <a:xfrm>
            <a:off x="52662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628AA9A-DBCE-EED6-CB67-065949F653BC}"/>
              </a:ext>
            </a:extLst>
          </p:cNvPr>
          <p:cNvSpPr/>
          <p:nvPr/>
        </p:nvSpPr>
        <p:spPr>
          <a:xfrm>
            <a:off x="4148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F5F25-AE23-C8ED-8198-BF0415C30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1092200" y="338667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A08A133-11AB-7EF6-2C61-61E22F51E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812800" y="3098800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FC2908B-4617-AD31-1C55-332D2DACB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7" y="3123425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EC2A7C-FABE-10D1-AA7D-FFCCE6F2E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757767" y="4860088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3853FC1-1F7E-4010-F067-904A40F25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6" y="4809509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C30604-B142-C2DC-0B66-72145BBB5900}"/>
              </a:ext>
            </a:extLst>
          </p:cNvPr>
          <p:cNvCxnSpPr/>
          <p:nvPr/>
        </p:nvCxnSpPr>
        <p:spPr>
          <a:xfrm flipV="1">
            <a:off x="1447800" y="3513888"/>
            <a:ext cx="186267" cy="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33FEEC-DCBC-E1ED-37A4-7A5CEDB22A06}"/>
              </a:ext>
            </a:extLst>
          </p:cNvPr>
          <p:cNvCxnSpPr/>
          <p:nvPr/>
        </p:nvCxnSpPr>
        <p:spPr>
          <a:xfrm>
            <a:off x="6096000" y="3721432"/>
            <a:ext cx="26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B25CA7B-2424-A64E-CB1F-0F869BB2115E}"/>
              </a:ext>
            </a:extLst>
          </p:cNvPr>
          <p:cNvCxnSpPr/>
          <p:nvPr/>
        </p:nvCxnSpPr>
        <p:spPr>
          <a:xfrm flipH="1">
            <a:off x="986367" y="5080000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reuz 17">
            <a:extLst>
              <a:ext uri="{FF2B5EF4-FFF2-40B4-BE49-F238E27FC236}">
                <a16:creationId xmlns:a16="http://schemas.microsoft.com/office/drawing/2014/main" id="{6D4564C2-BB6A-3822-04E5-C4E474F55581}"/>
              </a:ext>
            </a:extLst>
          </p:cNvPr>
          <p:cNvSpPr/>
          <p:nvPr/>
        </p:nvSpPr>
        <p:spPr>
          <a:xfrm rot="2915161">
            <a:off x="7357534" y="3013912"/>
            <a:ext cx="889000" cy="830176"/>
          </a:xfrm>
          <a:prstGeom prst="plus">
            <a:avLst>
              <a:gd name="adj" fmla="val 4233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Kreuz 18">
            <a:extLst>
              <a:ext uri="{FF2B5EF4-FFF2-40B4-BE49-F238E27FC236}">
                <a16:creationId xmlns:a16="http://schemas.microsoft.com/office/drawing/2014/main" id="{133F2FC3-8480-1BBB-D667-2D61E2F0B52A}"/>
              </a:ext>
            </a:extLst>
          </p:cNvPr>
          <p:cNvSpPr/>
          <p:nvPr/>
        </p:nvSpPr>
        <p:spPr>
          <a:xfrm rot="2915161">
            <a:off x="2244915" y="4838563"/>
            <a:ext cx="831600" cy="830176"/>
          </a:xfrm>
          <a:prstGeom prst="plus">
            <a:avLst>
              <a:gd name="adj" fmla="val 3914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9494BCA-0DD9-4894-3F7D-05B9CD6E557B}"/>
              </a:ext>
            </a:extLst>
          </p:cNvPr>
          <p:cNvSpPr txBox="1"/>
          <p:nvPr/>
        </p:nvSpPr>
        <p:spPr>
          <a:xfrm>
            <a:off x="4004733" y="2089299"/>
            <a:ext cx="270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blamable_crash</a:t>
            </a:r>
            <a:r>
              <a:rPr lang="de-DE" dirty="0"/>
              <a:t> | </a:t>
            </a:r>
            <a:r>
              <a:rPr lang="de-DE" dirty="0" err="1"/>
              <a:t>cnt</a:t>
            </a:r>
            <a:r>
              <a:rPr lang="de-DE" dirty="0"/>
              <a:t> &gt; 10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226E15F-6BCC-EE22-328C-61C33CE1C76E}"/>
              </a:ext>
            </a:extLst>
          </p:cNvPr>
          <p:cNvSpPr/>
          <p:nvPr/>
        </p:nvSpPr>
        <p:spPr>
          <a:xfrm>
            <a:off x="6858000" y="3727782"/>
            <a:ext cx="237067" cy="8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51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1454778" y="4007014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57C923-D100-6AC6-B4D2-70A6FDEB9F57}"/>
              </a:ext>
            </a:extLst>
          </p:cNvPr>
          <p:cNvGrpSpPr/>
          <p:nvPr/>
        </p:nvGrpSpPr>
        <p:grpSpPr>
          <a:xfrm rot="15148075">
            <a:off x="3249710" y="1912605"/>
            <a:ext cx="3635585" cy="289983"/>
            <a:chOff x="739141" y="3284008"/>
            <a:chExt cx="3635585" cy="289983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60AA5B3-6C6F-099C-EEBD-ED93C4F5E9A8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A32D7E6-6A8B-4CE3-19BF-A98105FC2AB4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CACC8D0-4E07-01DC-84EA-4207EE689F84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5350F1-0DD7-0588-6D53-1CCADEF91AF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45F5F90F-4903-B13E-36D6-25B30AB35EA8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14C5CB0-AF4D-6038-2046-7C2BFD2E72D5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B7BC060-F3E3-0622-94FA-7F7ADBB221DD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875B0098-73D6-77C7-D3E9-2D6431033066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 flipV="1">
            <a:off x="5090363" y="3790413"/>
            <a:ext cx="526430" cy="361592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374A6CBC-CC7B-ED79-5B4A-3D467683DC31}"/>
              </a:ext>
            </a:extLst>
          </p:cNvPr>
          <p:cNvCxnSpPr>
            <a:cxnSpLocks/>
            <a:stCxn id="8" idx="2"/>
            <a:endCxn id="40" idx="2"/>
          </p:cNvCxnSpPr>
          <p:nvPr/>
        </p:nvCxnSpPr>
        <p:spPr>
          <a:xfrm rot="5400000">
            <a:off x="1755016" y="3215231"/>
            <a:ext cx="638319" cy="1238793"/>
          </a:xfrm>
          <a:prstGeom prst="curvedConnector4">
            <a:avLst>
              <a:gd name="adj1" fmla="val 47748"/>
              <a:gd name="adj2" fmla="val 11845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Verbotsymbol 45">
            <a:extLst>
              <a:ext uri="{FF2B5EF4-FFF2-40B4-BE49-F238E27FC236}">
                <a16:creationId xmlns:a16="http://schemas.microsoft.com/office/drawing/2014/main" id="{5D7A6E2A-9664-4090-E175-170F3952A6D9}"/>
              </a:ext>
            </a:extLst>
          </p:cNvPr>
          <p:cNvSpPr/>
          <p:nvPr/>
        </p:nvSpPr>
        <p:spPr>
          <a:xfrm>
            <a:off x="1639506" y="3405657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Verbotsymbol 46">
            <a:extLst>
              <a:ext uri="{FF2B5EF4-FFF2-40B4-BE49-F238E27FC236}">
                <a16:creationId xmlns:a16="http://schemas.microsoft.com/office/drawing/2014/main" id="{84AE19FE-EA53-B23C-8800-6AA20DC3C231}"/>
              </a:ext>
            </a:extLst>
          </p:cNvPr>
          <p:cNvSpPr/>
          <p:nvPr/>
        </p:nvSpPr>
        <p:spPr>
          <a:xfrm>
            <a:off x="3652898" y="763651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7DBF728-D41B-7E08-2967-6922008C8798}"/>
              </a:ext>
            </a:extLst>
          </p:cNvPr>
          <p:cNvGrpSpPr/>
          <p:nvPr/>
        </p:nvGrpSpPr>
        <p:grpSpPr>
          <a:xfrm rot="20119461">
            <a:off x="7931916" y="2210056"/>
            <a:ext cx="3635585" cy="289983"/>
            <a:chOff x="739141" y="3284008"/>
            <a:chExt cx="3635585" cy="289983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B90CAD27-9AA5-0D72-404A-D189D1690EB0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28CA988F-9FB8-F63C-2DCF-8826EEF07C6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B3F20C0-6FF1-6081-C40C-BE862169923C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2E757D0-9464-3765-888E-F1F329E6877E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EF67E71-3564-27AA-BFBF-FDF4CB09300D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391FF2F-1ADC-5C4B-F663-AA69612314FE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F88E9EF-CB1A-884C-6915-C17B4B6A0B2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ACF3307-90B8-4310-CA02-392289DE27F0}"/>
              </a:ext>
            </a:extLst>
          </p:cNvPr>
          <p:cNvGrpSpPr/>
          <p:nvPr/>
        </p:nvGrpSpPr>
        <p:grpSpPr>
          <a:xfrm rot="1005941">
            <a:off x="7980044" y="5434556"/>
            <a:ext cx="3635585" cy="289983"/>
            <a:chOff x="739141" y="3284008"/>
            <a:chExt cx="3635585" cy="289983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BB1986E-7C8F-C4D5-C34F-108161CEADCA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2121B7C9-37F3-23B8-9C8D-486E76932378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DD44F19B-7319-6B6F-B2D6-1F22785A587A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B98FBEB2-66D9-F27D-E54D-1D74496FEDAB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0699051-9CC7-C78A-BA86-171AD604C5CA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9E9CCE11-4582-9625-4B36-0E4763386237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845585E-8E70-FEAC-96F4-F24DC2F3D7B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A16884A9-F2B6-B8C1-459D-5DC7DD8A51AF}"/>
              </a:ext>
            </a:extLst>
          </p:cNvPr>
          <p:cNvCxnSpPr>
            <a:cxnSpLocks/>
            <a:stCxn id="17" idx="6"/>
            <a:endCxn id="5" idx="6"/>
          </p:cNvCxnSpPr>
          <p:nvPr/>
        </p:nvCxnSpPr>
        <p:spPr>
          <a:xfrm rot="16200000" flipH="1" flipV="1">
            <a:off x="3513589" y="926166"/>
            <a:ext cx="1608245" cy="404399"/>
          </a:xfrm>
          <a:prstGeom prst="curvedConnector3">
            <a:avLst>
              <a:gd name="adj1" fmla="val -1428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22AF2C3-8DF1-66A3-C8E7-79E5211A482E}"/>
              </a:ext>
            </a:extLst>
          </p:cNvPr>
          <p:cNvGrpSpPr/>
          <p:nvPr/>
        </p:nvGrpSpPr>
        <p:grpSpPr>
          <a:xfrm>
            <a:off x="1821656" y="1660356"/>
            <a:ext cx="1728209" cy="2746452"/>
            <a:chOff x="1821656" y="1660356"/>
            <a:chExt cx="1728209" cy="274645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60EC3E8-6C3F-4A8B-8015-C8487F9472A8}"/>
                </a:ext>
              </a:extLst>
            </p:cNvPr>
            <p:cNvGrpSpPr/>
            <p:nvPr/>
          </p:nvGrpSpPr>
          <p:grpSpPr>
            <a:xfrm rot="18723138">
              <a:off x="2340952" y="2579286"/>
              <a:ext cx="2127843" cy="289983"/>
              <a:chOff x="739141" y="3284009"/>
              <a:chExt cx="2127843" cy="289983"/>
            </a:xfrm>
          </p:grpSpPr>
          <p:grpSp>
            <p:nvGrpSpPr>
              <p:cNvPr id="3" name="Gruppieren 2">
                <a:extLst>
                  <a:ext uri="{FF2B5EF4-FFF2-40B4-BE49-F238E27FC236}">
                    <a16:creationId xmlns:a16="http://schemas.microsoft.com/office/drawing/2014/main" id="{DF000084-1327-DBCB-AD05-0604580F83CA}"/>
                  </a:ext>
                </a:extLst>
              </p:cNvPr>
              <p:cNvGrpSpPr/>
              <p:nvPr/>
            </p:nvGrpSpPr>
            <p:grpSpPr>
              <a:xfrm>
                <a:off x="762001" y="3284009"/>
                <a:ext cx="2080611" cy="289983"/>
                <a:chOff x="2032000" y="2006595"/>
                <a:chExt cx="3533114" cy="1117597"/>
              </a:xfrm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2B8903AC-5D99-B357-F95F-AF3EEF33E412}"/>
                    </a:ext>
                  </a:extLst>
                </p:cNvPr>
                <p:cNvSpPr/>
                <p:nvPr/>
              </p:nvSpPr>
              <p:spPr>
                <a:xfrm>
                  <a:off x="2032003" y="2006597"/>
                  <a:ext cx="3533108" cy="1117595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163CC47E-A230-95B4-4ACE-6277A6AE66F8}"/>
                    </a:ext>
                  </a:extLst>
                </p:cNvPr>
                <p:cNvSpPr/>
                <p:nvPr/>
              </p:nvSpPr>
              <p:spPr>
                <a:xfrm>
                  <a:off x="2032003" y="2006595"/>
                  <a:ext cx="3533109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8B192F5D-EB0C-F4FA-5E9C-17EA4CCBE2ED}"/>
                    </a:ext>
                  </a:extLst>
                </p:cNvPr>
                <p:cNvSpPr/>
                <p:nvPr/>
              </p:nvSpPr>
              <p:spPr>
                <a:xfrm>
                  <a:off x="2032000" y="2379131"/>
                  <a:ext cx="3530947" cy="372532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FAD96FA4-6EDA-E4CC-6AC0-68DFBDF8C772}"/>
                    </a:ext>
                  </a:extLst>
                </p:cNvPr>
                <p:cNvSpPr/>
                <p:nvPr/>
              </p:nvSpPr>
              <p:spPr>
                <a:xfrm>
                  <a:off x="2032005" y="2751659"/>
                  <a:ext cx="3533109" cy="3725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8D93CDE1-91BD-84CE-AB15-F152C967D023}"/>
                  </a:ext>
                </a:extLst>
              </p:cNvPr>
              <p:cNvSpPr/>
              <p:nvPr/>
            </p:nvSpPr>
            <p:spPr>
              <a:xfrm>
                <a:off x="2821265" y="340346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6173DE96-4C6D-7213-2D26-B2467E6216E9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F551658D-D0EE-BE09-BD73-D7A05E443D6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821656" y="3515468"/>
              <a:ext cx="871915" cy="8913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13378B4-167B-16A9-CF34-1200343B875E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5090363" y="4152005"/>
            <a:ext cx="10427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EF0D2FA-50EC-3829-D34D-7F3122AEBA8C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616793" y="3790413"/>
            <a:ext cx="218357" cy="662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4172A83-E245-CD42-35E4-DB601062B122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4115512" y="996316"/>
            <a:ext cx="909217" cy="936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ewitterblitz 65">
            <a:extLst>
              <a:ext uri="{FF2B5EF4-FFF2-40B4-BE49-F238E27FC236}">
                <a16:creationId xmlns:a16="http://schemas.microsoft.com/office/drawing/2014/main" id="{669ADB9A-D45A-E054-148C-95A5D0298B4F}"/>
              </a:ext>
            </a:extLst>
          </p:cNvPr>
          <p:cNvSpPr/>
          <p:nvPr/>
        </p:nvSpPr>
        <p:spPr>
          <a:xfrm rot="21144616" flipH="1">
            <a:off x="4639273" y="754599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Gewitterblitz 66">
            <a:extLst>
              <a:ext uri="{FF2B5EF4-FFF2-40B4-BE49-F238E27FC236}">
                <a16:creationId xmlns:a16="http://schemas.microsoft.com/office/drawing/2014/main" id="{3764B454-464E-E916-6ED0-E3B8E0BBAC57}"/>
              </a:ext>
            </a:extLst>
          </p:cNvPr>
          <p:cNvSpPr/>
          <p:nvPr/>
        </p:nvSpPr>
        <p:spPr>
          <a:xfrm rot="21144616" flipH="1">
            <a:off x="2202903" y="3952432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B6DEB49-8AAF-AED5-8C0D-9A413B8D7656}"/>
              </a:ext>
            </a:extLst>
          </p:cNvPr>
          <p:cNvSpPr txBox="1"/>
          <p:nvPr/>
        </p:nvSpPr>
        <p:spPr>
          <a:xfrm>
            <a:off x="5634866" y="378654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C9526E-55B5-100F-60DB-758F1A2E32B7}"/>
              </a:ext>
            </a:extLst>
          </p:cNvPr>
          <p:cNvGrpSpPr/>
          <p:nvPr/>
        </p:nvGrpSpPr>
        <p:grpSpPr>
          <a:xfrm rot="708255">
            <a:off x="500332" y="42428"/>
            <a:ext cx="11378242" cy="7273893"/>
            <a:chOff x="500332" y="42428"/>
            <a:chExt cx="11378242" cy="727389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88EF1E8-950B-4198-36A1-0851F70C77FF}"/>
                </a:ext>
              </a:extLst>
            </p:cNvPr>
            <p:cNvSpPr/>
            <p:nvPr/>
          </p:nvSpPr>
          <p:spPr>
            <a:xfrm>
              <a:off x="500332" y="2096219"/>
              <a:ext cx="3795622" cy="78500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3D2FA6C-EE52-0804-D247-2CBF77AB40E6}"/>
                </a:ext>
              </a:extLst>
            </p:cNvPr>
            <p:cNvSpPr/>
            <p:nvPr/>
          </p:nvSpPr>
          <p:spPr>
            <a:xfrm rot="19991788">
              <a:off x="7001774" y="535344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97050F4-F3C5-6E29-BBC4-B56567053578}"/>
                </a:ext>
              </a:extLst>
            </p:cNvPr>
            <p:cNvSpPr/>
            <p:nvPr/>
          </p:nvSpPr>
          <p:spPr>
            <a:xfrm rot="4656869">
              <a:off x="4542288" y="5026008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7FB1C28-C2C0-321E-5F02-136B537EE792}"/>
                </a:ext>
              </a:extLst>
            </p:cNvPr>
            <p:cNvSpPr/>
            <p:nvPr/>
          </p:nvSpPr>
          <p:spPr>
            <a:xfrm rot="812659">
              <a:off x="7205852" y="2921575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81CCDD3-464D-B28F-4891-0FDF0C035812}"/>
                </a:ext>
              </a:extLst>
            </p:cNvPr>
            <p:cNvCxnSpPr>
              <a:stCxn id="4" idx="1"/>
            </p:cNvCxnSpPr>
            <p:nvPr/>
          </p:nvCxnSpPr>
          <p:spPr>
            <a:xfrm flipV="1">
              <a:off x="500332" y="2488720"/>
              <a:ext cx="113782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34B8739E-4920-8FD1-F04A-234D1C2848E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2840710" y="72061"/>
              <a:ext cx="7752782" cy="39047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3455A3E2-A8AE-736C-89E7-BBACFD166F3F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2669631" y="1706270"/>
              <a:ext cx="8279063" cy="2052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519C54D-B273-F8BD-F7A1-FF336B8BF68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5255782" y="42428"/>
              <a:ext cx="1591375" cy="72297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4DD3D2C-6E82-42EB-FD47-ECB1DFF680BC}"/>
                </a:ext>
              </a:extLst>
            </p:cNvPr>
            <p:cNvSpPr txBox="1"/>
            <p:nvPr/>
          </p:nvSpPr>
          <p:spPr>
            <a:xfrm>
              <a:off x="4482612" y="24212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2F7DA1B-E0F2-DED8-297C-E833976264A5}"/>
                </a:ext>
              </a:extLst>
            </p:cNvPr>
            <p:cNvSpPr txBox="1"/>
            <p:nvPr/>
          </p:nvSpPr>
          <p:spPr>
            <a:xfrm>
              <a:off x="6160538" y="169600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B5D1958-7564-B59E-6525-2D6B3DD53BDE}"/>
                </a:ext>
              </a:extLst>
            </p:cNvPr>
            <p:cNvSpPr txBox="1"/>
            <p:nvPr/>
          </p:nvSpPr>
          <p:spPr>
            <a:xfrm>
              <a:off x="6254944" y="265438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BED2557-F8DE-FE67-0CD8-381B5D8CFA9B}"/>
                </a:ext>
              </a:extLst>
            </p:cNvPr>
            <p:cNvSpPr txBox="1"/>
            <p:nvPr/>
          </p:nvSpPr>
          <p:spPr>
            <a:xfrm>
              <a:off x="5334277" y="286052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8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88EF1E8-950B-4198-36A1-0851F70C77FF}"/>
              </a:ext>
            </a:extLst>
          </p:cNvPr>
          <p:cNvSpPr/>
          <p:nvPr/>
        </p:nvSpPr>
        <p:spPr>
          <a:xfrm rot="708255">
            <a:off x="824080" y="1345815"/>
            <a:ext cx="3795622" cy="7850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D2FA6C-EE52-0804-D247-2CBF77AB40E6}"/>
              </a:ext>
            </a:extLst>
          </p:cNvPr>
          <p:cNvSpPr/>
          <p:nvPr/>
        </p:nvSpPr>
        <p:spPr>
          <a:xfrm rot="10800000">
            <a:off x="4741455" y="875434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02BB0DD-AA1C-7980-9687-8D2F796DE0D8}"/>
              </a:ext>
            </a:extLst>
          </p:cNvPr>
          <p:cNvSpPr/>
          <p:nvPr/>
        </p:nvSpPr>
        <p:spPr>
          <a:xfrm rot="16200000">
            <a:off x="5595778" y="-13471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0D6011-3A9D-D3B9-75B6-0805369E3F8F}"/>
              </a:ext>
            </a:extLst>
          </p:cNvPr>
          <p:cNvSpPr/>
          <p:nvPr/>
        </p:nvSpPr>
        <p:spPr>
          <a:xfrm>
            <a:off x="6490761" y="866173"/>
            <a:ext cx="784800" cy="1307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D1C6101-EE9E-F7EC-5FEC-C5969C507E13}"/>
              </a:ext>
            </a:extLst>
          </p:cNvPr>
          <p:cNvSpPr/>
          <p:nvPr/>
        </p:nvSpPr>
        <p:spPr>
          <a:xfrm rot="1520914">
            <a:off x="7218951" y="3525456"/>
            <a:ext cx="3795622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F41988-CC70-38B1-54F6-F1C5D30DF36C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5900468" y="2389517"/>
            <a:ext cx="4931383" cy="2340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A9A13B2-9281-7855-1EB7-80AA4ECCC0AD}"/>
              </a:ext>
            </a:extLst>
          </p:cNvPr>
          <p:cNvCxnSpPr>
            <a:cxnSpLocks/>
          </p:cNvCxnSpPr>
          <p:nvPr/>
        </p:nvCxnSpPr>
        <p:spPr>
          <a:xfrm>
            <a:off x="864214" y="1350085"/>
            <a:ext cx="5036254" cy="103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575E0765-65B4-F1B3-B2A5-803E4913D817}"/>
              </a:ext>
            </a:extLst>
          </p:cNvPr>
          <p:cNvSpPr/>
          <p:nvPr/>
        </p:nvSpPr>
        <p:spPr>
          <a:xfrm>
            <a:off x="4597879" y="373068"/>
            <a:ext cx="2984740" cy="2787888"/>
          </a:xfrm>
          <a:custGeom>
            <a:avLst/>
            <a:gdLst>
              <a:gd name="connsiteX0" fmla="*/ 0 w 2984740"/>
              <a:gd name="connsiteY0" fmla="*/ 1740404 h 2787888"/>
              <a:gd name="connsiteX1" fmla="*/ 43132 w 2984740"/>
              <a:gd name="connsiteY1" fmla="*/ 1723151 h 2787888"/>
              <a:gd name="connsiteX2" fmla="*/ 129396 w 2984740"/>
              <a:gd name="connsiteY2" fmla="*/ 1714524 h 2787888"/>
              <a:gd name="connsiteX3" fmla="*/ 198408 w 2984740"/>
              <a:gd name="connsiteY3" fmla="*/ 1705898 h 2787888"/>
              <a:gd name="connsiteX4" fmla="*/ 319178 w 2984740"/>
              <a:gd name="connsiteY4" fmla="*/ 1636887 h 2787888"/>
              <a:gd name="connsiteX5" fmla="*/ 379563 w 2984740"/>
              <a:gd name="connsiteY5" fmla="*/ 1585128 h 2787888"/>
              <a:gd name="connsiteX6" fmla="*/ 483079 w 2984740"/>
              <a:gd name="connsiteY6" fmla="*/ 1395347 h 2787888"/>
              <a:gd name="connsiteX7" fmla="*/ 517585 w 2984740"/>
              <a:gd name="connsiteY7" fmla="*/ 1343589 h 2787888"/>
              <a:gd name="connsiteX8" fmla="*/ 552091 w 2984740"/>
              <a:gd name="connsiteY8" fmla="*/ 1291830 h 2787888"/>
              <a:gd name="connsiteX9" fmla="*/ 595223 w 2984740"/>
              <a:gd name="connsiteY9" fmla="*/ 1171060 h 2787888"/>
              <a:gd name="connsiteX10" fmla="*/ 733246 w 2984740"/>
              <a:gd name="connsiteY10" fmla="*/ 869136 h 2787888"/>
              <a:gd name="connsiteX11" fmla="*/ 785004 w 2984740"/>
              <a:gd name="connsiteY11" fmla="*/ 774245 h 2787888"/>
              <a:gd name="connsiteX12" fmla="*/ 828136 w 2984740"/>
              <a:gd name="connsiteY12" fmla="*/ 696607 h 2787888"/>
              <a:gd name="connsiteX13" fmla="*/ 871268 w 2984740"/>
              <a:gd name="connsiteY13" fmla="*/ 636223 h 2787888"/>
              <a:gd name="connsiteX14" fmla="*/ 897147 w 2984740"/>
              <a:gd name="connsiteY14" fmla="*/ 575838 h 2787888"/>
              <a:gd name="connsiteX15" fmla="*/ 957532 w 2984740"/>
              <a:gd name="connsiteY15" fmla="*/ 498200 h 2787888"/>
              <a:gd name="connsiteX16" fmla="*/ 1026544 w 2984740"/>
              <a:gd name="connsiteY16" fmla="*/ 411936 h 2787888"/>
              <a:gd name="connsiteX17" fmla="*/ 1069676 w 2984740"/>
              <a:gd name="connsiteY17" fmla="*/ 360177 h 2787888"/>
              <a:gd name="connsiteX18" fmla="*/ 1095555 w 2984740"/>
              <a:gd name="connsiteY18" fmla="*/ 317045 h 2787888"/>
              <a:gd name="connsiteX19" fmla="*/ 1138687 w 2984740"/>
              <a:gd name="connsiteY19" fmla="*/ 282540 h 2787888"/>
              <a:gd name="connsiteX20" fmla="*/ 1319842 w 2984740"/>
              <a:gd name="connsiteY20" fmla="*/ 92758 h 2787888"/>
              <a:gd name="connsiteX21" fmla="*/ 1380227 w 2984740"/>
              <a:gd name="connsiteY21" fmla="*/ 58253 h 2787888"/>
              <a:gd name="connsiteX22" fmla="*/ 1431985 w 2984740"/>
              <a:gd name="connsiteY22" fmla="*/ 32374 h 2787888"/>
              <a:gd name="connsiteX23" fmla="*/ 1570008 w 2984740"/>
              <a:gd name="connsiteY23" fmla="*/ 23747 h 2787888"/>
              <a:gd name="connsiteX24" fmla="*/ 2044461 w 2984740"/>
              <a:gd name="connsiteY24" fmla="*/ 75506 h 2787888"/>
              <a:gd name="connsiteX25" fmla="*/ 2078966 w 2984740"/>
              <a:gd name="connsiteY25" fmla="*/ 127264 h 2787888"/>
              <a:gd name="connsiteX26" fmla="*/ 2104846 w 2984740"/>
              <a:gd name="connsiteY26" fmla="*/ 187649 h 2787888"/>
              <a:gd name="connsiteX27" fmla="*/ 2130725 w 2984740"/>
              <a:gd name="connsiteY27" fmla="*/ 377430 h 2787888"/>
              <a:gd name="connsiteX28" fmla="*/ 2147978 w 2984740"/>
              <a:gd name="connsiteY28" fmla="*/ 498200 h 2787888"/>
              <a:gd name="connsiteX29" fmla="*/ 2156604 w 2984740"/>
              <a:gd name="connsiteY29" fmla="*/ 653475 h 2787888"/>
              <a:gd name="connsiteX30" fmla="*/ 2165230 w 2984740"/>
              <a:gd name="connsiteY30" fmla="*/ 731113 h 2787888"/>
              <a:gd name="connsiteX31" fmla="*/ 2173857 w 2984740"/>
              <a:gd name="connsiteY31" fmla="*/ 1033038 h 2787888"/>
              <a:gd name="connsiteX32" fmla="*/ 2165230 w 2984740"/>
              <a:gd name="connsiteY32" fmla="*/ 1205566 h 2787888"/>
              <a:gd name="connsiteX33" fmla="*/ 2130725 w 2984740"/>
              <a:gd name="connsiteY33" fmla="*/ 1343589 h 2787888"/>
              <a:gd name="connsiteX34" fmla="*/ 2139351 w 2984740"/>
              <a:gd name="connsiteY34" fmla="*/ 1999196 h 2787888"/>
              <a:gd name="connsiteX35" fmla="*/ 2182483 w 2984740"/>
              <a:gd name="connsiteY35" fmla="*/ 2102713 h 2787888"/>
              <a:gd name="connsiteX36" fmla="*/ 2251495 w 2984740"/>
              <a:gd name="connsiteY36" fmla="*/ 2309747 h 2787888"/>
              <a:gd name="connsiteX37" fmla="*/ 2277374 w 2984740"/>
              <a:gd name="connsiteY37" fmla="*/ 2387385 h 2787888"/>
              <a:gd name="connsiteX38" fmla="*/ 2303253 w 2984740"/>
              <a:gd name="connsiteY38" fmla="*/ 2473649 h 2787888"/>
              <a:gd name="connsiteX39" fmla="*/ 2355012 w 2984740"/>
              <a:gd name="connsiteY39" fmla="*/ 2594419 h 2787888"/>
              <a:gd name="connsiteX40" fmla="*/ 2389517 w 2984740"/>
              <a:gd name="connsiteY40" fmla="*/ 2628924 h 2787888"/>
              <a:gd name="connsiteX41" fmla="*/ 2493034 w 2984740"/>
              <a:gd name="connsiteY41" fmla="*/ 2732441 h 2787888"/>
              <a:gd name="connsiteX42" fmla="*/ 2544793 w 2984740"/>
              <a:gd name="connsiteY42" fmla="*/ 2766947 h 2787888"/>
              <a:gd name="connsiteX43" fmla="*/ 2984740 w 2984740"/>
              <a:gd name="connsiteY43" fmla="*/ 2775574 h 278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84740" h="2787888">
                <a:moveTo>
                  <a:pt x="0" y="1740404"/>
                </a:moveTo>
                <a:cubicBezTo>
                  <a:pt x="14377" y="1734653"/>
                  <a:pt x="27948" y="1726188"/>
                  <a:pt x="43132" y="1723151"/>
                </a:cubicBezTo>
                <a:cubicBezTo>
                  <a:pt x="71469" y="1717483"/>
                  <a:pt x="100675" y="1717715"/>
                  <a:pt x="129396" y="1714524"/>
                </a:cubicBezTo>
                <a:cubicBezTo>
                  <a:pt x="152437" y="1711964"/>
                  <a:pt x="175404" y="1708773"/>
                  <a:pt x="198408" y="1705898"/>
                </a:cubicBezTo>
                <a:cubicBezTo>
                  <a:pt x="246244" y="1681980"/>
                  <a:pt x="273447" y="1670423"/>
                  <a:pt x="319178" y="1636887"/>
                </a:cubicBezTo>
                <a:cubicBezTo>
                  <a:pt x="340556" y="1621210"/>
                  <a:pt x="359435" y="1602381"/>
                  <a:pt x="379563" y="1585128"/>
                </a:cubicBezTo>
                <a:cubicBezTo>
                  <a:pt x="428512" y="1474991"/>
                  <a:pt x="404467" y="1519815"/>
                  <a:pt x="483079" y="1395347"/>
                </a:cubicBezTo>
                <a:cubicBezTo>
                  <a:pt x="494152" y="1377816"/>
                  <a:pt x="506083" y="1360842"/>
                  <a:pt x="517585" y="1343589"/>
                </a:cubicBezTo>
                <a:lnTo>
                  <a:pt x="552091" y="1291830"/>
                </a:lnTo>
                <a:cubicBezTo>
                  <a:pt x="581496" y="1174211"/>
                  <a:pt x="552660" y="1268347"/>
                  <a:pt x="595223" y="1171060"/>
                </a:cubicBezTo>
                <a:cubicBezTo>
                  <a:pt x="694185" y="944861"/>
                  <a:pt x="526621" y="1282388"/>
                  <a:pt x="733246" y="869136"/>
                </a:cubicBezTo>
                <a:cubicBezTo>
                  <a:pt x="749359" y="836910"/>
                  <a:pt x="767641" y="805815"/>
                  <a:pt x="785004" y="774245"/>
                </a:cubicBezTo>
                <a:cubicBezTo>
                  <a:pt x="799271" y="748305"/>
                  <a:pt x="810928" y="720697"/>
                  <a:pt x="828136" y="696607"/>
                </a:cubicBezTo>
                <a:cubicBezTo>
                  <a:pt x="842513" y="676479"/>
                  <a:pt x="858996" y="657699"/>
                  <a:pt x="871268" y="636223"/>
                </a:cubicBezTo>
                <a:cubicBezTo>
                  <a:pt x="882133" y="617209"/>
                  <a:pt x="885541" y="594408"/>
                  <a:pt x="897147" y="575838"/>
                </a:cubicBezTo>
                <a:cubicBezTo>
                  <a:pt x="914523" y="548036"/>
                  <a:pt x="937542" y="524187"/>
                  <a:pt x="957532" y="498200"/>
                </a:cubicBezTo>
                <a:cubicBezTo>
                  <a:pt x="1010002" y="429989"/>
                  <a:pt x="953721" y="499324"/>
                  <a:pt x="1026544" y="411936"/>
                </a:cubicBezTo>
                <a:cubicBezTo>
                  <a:pt x="1040921" y="394683"/>
                  <a:pt x="1058121" y="379435"/>
                  <a:pt x="1069676" y="360177"/>
                </a:cubicBezTo>
                <a:cubicBezTo>
                  <a:pt x="1078302" y="345800"/>
                  <a:pt x="1084416" y="329577"/>
                  <a:pt x="1095555" y="317045"/>
                </a:cubicBezTo>
                <a:cubicBezTo>
                  <a:pt x="1107787" y="303284"/>
                  <a:pt x="1125668" y="295559"/>
                  <a:pt x="1138687" y="282540"/>
                </a:cubicBezTo>
                <a:cubicBezTo>
                  <a:pt x="1183705" y="237522"/>
                  <a:pt x="1273469" y="119257"/>
                  <a:pt x="1319842" y="92758"/>
                </a:cubicBezTo>
                <a:cubicBezTo>
                  <a:pt x="1339970" y="81256"/>
                  <a:pt x="1359815" y="69244"/>
                  <a:pt x="1380227" y="58253"/>
                </a:cubicBezTo>
                <a:cubicBezTo>
                  <a:pt x="1397211" y="49108"/>
                  <a:pt x="1413007" y="35825"/>
                  <a:pt x="1431985" y="32374"/>
                </a:cubicBezTo>
                <a:cubicBezTo>
                  <a:pt x="1477339" y="24128"/>
                  <a:pt x="1524000" y="26623"/>
                  <a:pt x="1570008" y="23747"/>
                </a:cubicBezTo>
                <a:cubicBezTo>
                  <a:pt x="1768595" y="31535"/>
                  <a:pt x="1934731" y="-61656"/>
                  <a:pt x="2044461" y="75506"/>
                </a:cubicBezTo>
                <a:cubicBezTo>
                  <a:pt x="2057414" y="91697"/>
                  <a:pt x="2069135" y="109007"/>
                  <a:pt x="2078966" y="127264"/>
                </a:cubicBezTo>
                <a:cubicBezTo>
                  <a:pt x="2089348" y="146545"/>
                  <a:pt x="2096219" y="167521"/>
                  <a:pt x="2104846" y="187649"/>
                </a:cubicBezTo>
                <a:cubicBezTo>
                  <a:pt x="2123537" y="299799"/>
                  <a:pt x="2104827" y="183198"/>
                  <a:pt x="2130725" y="377430"/>
                </a:cubicBezTo>
                <a:cubicBezTo>
                  <a:pt x="2136100" y="417739"/>
                  <a:pt x="2142227" y="457943"/>
                  <a:pt x="2147978" y="498200"/>
                </a:cubicBezTo>
                <a:cubicBezTo>
                  <a:pt x="2150853" y="549958"/>
                  <a:pt x="2152775" y="601778"/>
                  <a:pt x="2156604" y="653475"/>
                </a:cubicBezTo>
                <a:cubicBezTo>
                  <a:pt x="2158527" y="679442"/>
                  <a:pt x="2164048" y="705101"/>
                  <a:pt x="2165230" y="731113"/>
                </a:cubicBezTo>
                <a:cubicBezTo>
                  <a:pt x="2169802" y="831692"/>
                  <a:pt x="2170981" y="932396"/>
                  <a:pt x="2173857" y="1033038"/>
                </a:cubicBezTo>
                <a:cubicBezTo>
                  <a:pt x="2170981" y="1090547"/>
                  <a:pt x="2171155" y="1148290"/>
                  <a:pt x="2165230" y="1205566"/>
                </a:cubicBezTo>
                <a:cubicBezTo>
                  <a:pt x="2161695" y="1239736"/>
                  <a:pt x="2140844" y="1308174"/>
                  <a:pt x="2130725" y="1343589"/>
                </a:cubicBezTo>
                <a:cubicBezTo>
                  <a:pt x="2133600" y="1562125"/>
                  <a:pt x="2124484" y="1781148"/>
                  <a:pt x="2139351" y="1999196"/>
                </a:cubicBezTo>
                <a:cubicBezTo>
                  <a:pt x="2141894" y="2036491"/>
                  <a:pt x="2169787" y="2067554"/>
                  <a:pt x="2182483" y="2102713"/>
                </a:cubicBezTo>
                <a:cubicBezTo>
                  <a:pt x="2207190" y="2171133"/>
                  <a:pt x="2228491" y="2240736"/>
                  <a:pt x="2251495" y="2309747"/>
                </a:cubicBezTo>
                <a:cubicBezTo>
                  <a:pt x="2260121" y="2335626"/>
                  <a:pt x="2269535" y="2361256"/>
                  <a:pt x="2277374" y="2387385"/>
                </a:cubicBezTo>
                <a:cubicBezTo>
                  <a:pt x="2286000" y="2416140"/>
                  <a:pt x="2294299" y="2444995"/>
                  <a:pt x="2303253" y="2473649"/>
                </a:cubicBezTo>
                <a:cubicBezTo>
                  <a:pt x="2316784" y="2516949"/>
                  <a:pt x="2329139" y="2555609"/>
                  <a:pt x="2355012" y="2594419"/>
                </a:cubicBezTo>
                <a:cubicBezTo>
                  <a:pt x="2364035" y="2607953"/>
                  <a:pt x="2378806" y="2616683"/>
                  <a:pt x="2389517" y="2628924"/>
                </a:cubicBezTo>
                <a:cubicBezTo>
                  <a:pt x="2452576" y="2700993"/>
                  <a:pt x="2365141" y="2630127"/>
                  <a:pt x="2493034" y="2732441"/>
                </a:cubicBezTo>
                <a:cubicBezTo>
                  <a:pt x="2509226" y="2745394"/>
                  <a:pt x="2524677" y="2761917"/>
                  <a:pt x="2544793" y="2766947"/>
                </a:cubicBezTo>
                <a:cubicBezTo>
                  <a:pt x="2710410" y="2808355"/>
                  <a:pt x="2567442" y="2775574"/>
                  <a:pt x="2984740" y="27755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35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EE024C5-3871-A345-7089-287FB034D6FE}"/>
              </a:ext>
            </a:extLst>
          </p:cNvPr>
          <p:cNvSpPr/>
          <p:nvPr/>
        </p:nvSpPr>
        <p:spPr>
          <a:xfrm>
            <a:off x="9678838" y="4217707"/>
            <a:ext cx="319177" cy="1207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D4C67D9E-9EE8-D064-687F-FE0A238D6F6E}"/>
              </a:ext>
            </a:extLst>
          </p:cNvPr>
          <p:cNvSpPr/>
          <p:nvPr/>
        </p:nvSpPr>
        <p:spPr>
          <a:xfrm>
            <a:off x="7168551" y="3483647"/>
            <a:ext cx="2501660" cy="795350"/>
          </a:xfrm>
          <a:custGeom>
            <a:avLst/>
            <a:gdLst>
              <a:gd name="connsiteX0" fmla="*/ 2501660 w 2501660"/>
              <a:gd name="connsiteY0" fmla="*/ 725720 h 726065"/>
              <a:gd name="connsiteX1" fmla="*/ 1932317 w 2501660"/>
              <a:gd name="connsiteY1" fmla="*/ 630829 h 726065"/>
              <a:gd name="connsiteX2" fmla="*/ 1017917 w 2501660"/>
              <a:gd name="connsiteY2" fmla="*/ 139124 h 726065"/>
              <a:gd name="connsiteX3" fmla="*/ 250166 w 2501660"/>
              <a:gd name="connsiteY3" fmla="*/ 1101 h 726065"/>
              <a:gd name="connsiteX4" fmla="*/ 0 w 2501660"/>
              <a:gd name="connsiteY4" fmla="*/ 190882 h 726065"/>
              <a:gd name="connsiteX0" fmla="*/ 2501660 w 2501660"/>
              <a:gd name="connsiteY0" fmla="*/ 785563 h 785908"/>
              <a:gd name="connsiteX1" fmla="*/ 1932317 w 2501660"/>
              <a:gd name="connsiteY1" fmla="*/ 690672 h 785908"/>
              <a:gd name="connsiteX2" fmla="*/ 1017917 w 2501660"/>
              <a:gd name="connsiteY2" fmla="*/ 198967 h 785908"/>
              <a:gd name="connsiteX3" fmla="*/ 362309 w 2501660"/>
              <a:gd name="connsiteY3" fmla="*/ 560 h 785908"/>
              <a:gd name="connsiteX4" fmla="*/ 0 w 2501660"/>
              <a:gd name="connsiteY4" fmla="*/ 250725 h 785908"/>
              <a:gd name="connsiteX0" fmla="*/ 2501660 w 2501660"/>
              <a:gd name="connsiteY0" fmla="*/ 786096 h 786441"/>
              <a:gd name="connsiteX1" fmla="*/ 1932317 w 2501660"/>
              <a:gd name="connsiteY1" fmla="*/ 691205 h 786441"/>
              <a:gd name="connsiteX2" fmla="*/ 1017917 w 2501660"/>
              <a:gd name="connsiteY2" fmla="*/ 199500 h 786441"/>
              <a:gd name="connsiteX3" fmla="*/ 362309 w 2501660"/>
              <a:gd name="connsiteY3" fmla="*/ 1093 h 786441"/>
              <a:gd name="connsiteX4" fmla="*/ 0 w 2501660"/>
              <a:gd name="connsiteY4" fmla="*/ 251258 h 786441"/>
              <a:gd name="connsiteX0" fmla="*/ 2501660 w 2501660"/>
              <a:gd name="connsiteY0" fmla="*/ 786920 h 787481"/>
              <a:gd name="connsiteX1" fmla="*/ 1932317 w 2501660"/>
              <a:gd name="connsiteY1" fmla="*/ 692029 h 787481"/>
              <a:gd name="connsiteX2" fmla="*/ 1061049 w 2501660"/>
              <a:gd name="connsiteY2" fmla="*/ 174445 h 787481"/>
              <a:gd name="connsiteX3" fmla="*/ 362309 w 2501660"/>
              <a:gd name="connsiteY3" fmla="*/ 1917 h 787481"/>
              <a:gd name="connsiteX4" fmla="*/ 0 w 2501660"/>
              <a:gd name="connsiteY4" fmla="*/ 252082 h 787481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85323 h 785884"/>
              <a:gd name="connsiteX1" fmla="*/ 1932317 w 2501660"/>
              <a:gd name="connsiteY1" fmla="*/ 690432 h 785884"/>
              <a:gd name="connsiteX2" fmla="*/ 1061049 w 2501660"/>
              <a:gd name="connsiteY2" fmla="*/ 172848 h 785884"/>
              <a:gd name="connsiteX3" fmla="*/ 362309 w 2501660"/>
              <a:gd name="connsiteY3" fmla="*/ 320 h 785884"/>
              <a:gd name="connsiteX4" fmla="*/ 0 w 2501660"/>
              <a:gd name="connsiteY4" fmla="*/ 250485 h 785884"/>
              <a:gd name="connsiteX0" fmla="*/ 2501660 w 2501660"/>
              <a:gd name="connsiteY0" fmla="*/ 799848 h 800409"/>
              <a:gd name="connsiteX1" fmla="*/ 1932317 w 2501660"/>
              <a:gd name="connsiteY1" fmla="*/ 704957 h 800409"/>
              <a:gd name="connsiteX2" fmla="*/ 1061049 w 2501660"/>
              <a:gd name="connsiteY2" fmla="*/ 187373 h 800409"/>
              <a:gd name="connsiteX3" fmla="*/ 362309 w 2501660"/>
              <a:gd name="connsiteY3" fmla="*/ 14845 h 800409"/>
              <a:gd name="connsiteX4" fmla="*/ 0 w 2501660"/>
              <a:gd name="connsiteY4" fmla="*/ 265010 h 800409"/>
              <a:gd name="connsiteX0" fmla="*/ 2501660 w 2501660"/>
              <a:gd name="connsiteY0" fmla="*/ 796255 h 796550"/>
              <a:gd name="connsiteX1" fmla="*/ 1932317 w 2501660"/>
              <a:gd name="connsiteY1" fmla="*/ 701364 h 796550"/>
              <a:gd name="connsiteX2" fmla="*/ 1017917 w 2501660"/>
              <a:gd name="connsiteY2" fmla="*/ 218286 h 796550"/>
              <a:gd name="connsiteX3" fmla="*/ 362309 w 2501660"/>
              <a:gd name="connsiteY3" fmla="*/ 11252 h 796550"/>
              <a:gd name="connsiteX4" fmla="*/ 0 w 2501660"/>
              <a:gd name="connsiteY4" fmla="*/ 261417 h 796550"/>
              <a:gd name="connsiteX0" fmla="*/ 2501660 w 2501660"/>
              <a:gd name="connsiteY0" fmla="*/ 795055 h 795350"/>
              <a:gd name="connsiteX1" fmla="*/ 1932317 w 2501660"/>
              <a:gd name="connsiteY1" fmla="*/ 700164 h 795350"/>
              <a:gd name="connsiteX2" fmla="*/ 1017917 w 2501660"/>
              <a:gd name="connsiteY2" fmla="*/ 217086 h 795350"/>
              <a:gd name="connsiteX3" fmla="*/ 362309 w 2501660"/>
              <a:gd name="connsiteY3" fmla="*/ 10052 h 795350"/>
              <a:gd name="connsiteX4" fmla="*/ 0 w 2501660"/>
              <a:gd name="connsiteY4" fmla="*/ 260217 h 7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1660" h="795350">
                <a:moveTo>
                  <a:pt x="2501660" y="795055"/>
                </a:moveTo>
                <a:cubicBezTo>
                  <a:pt x="2340633" y="796492"/>
                  <a:pt x="2179607" y="796492"/>
                  <a:pt x="1932317" y="700164"/>
                </a:cubicBezTo>
                <a:cubicBezTo>
                  <a:pt x="1685027" y="603836"/>
                  <a:pt x="1288211" y="366610"/>
                  <a:pt x="1017917" y="217086"/>
                </a:cubicBezTo>
                <a:cubicBezTo>
                  <a:pt x="747623" y="67562"/>
                  <a:pt x="557841" y="-33080"/>
                  <a:pt x="362309" y="10052"/>
                </a:cubicBezTo>
                <a:cubicBezTo>
                  <a:pt x="201282" y="1425"/>
                  <a:pt x="40256" y="169639"/>
                  <a:pt x="0" y="260217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46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E698878-7648-6DAF-FF68-DA887D2BC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6" y="0"/>
            <a:ext cx="4880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6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FB49E5C-18CC-0269-3C93-649E336DBB8F}"/>
              </a:ext>
            </a:extLst>
          </p:cNvPr>
          <p:cNvSpPr/>
          <p:nvPr/>
        </p:nvSpPr>
        <p:spPr>
          <a:xfrm>
            <a:off x="3667125" y="2486025"/>
            <a:ext cx="4895850" cy="4124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B8718E4-0E98-03BC-06EE-6439E7269D20}"/>
              </a:ext>
            </a:extLst>
          </p:cNvPr>
          <p:cNvGrpSpPr/>
          <p:nvPr/>
        </p:nvGrpSpPr>
        <p:grpSpPr>
          <a:xfrm>
            <a:off x="4111625" y="2962275"/>
            <a:ext cx="3232825" cy="3228429"/>
            <a:chOff x="2568102" y="335012"/>
            <a:chExt cx="5947416" cy="5939328"/>
          </a:xfrm>
          <a:noFill/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5E98A-93FF-0A22-32E5-479D6620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4F4F070-C9EC-3BE5-BD83-00E91D0FB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27C937A-D541-8088-0C4D-01DD2A4A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1" t="5471" r="28175" b="41823"/>
          <a:stretch/>
        </p:blipFill>
        <p:spPr>
          <a:xfrm>
            <a:off x="4124325" y="2962275"/>
            <a:ext cx="2924175" cy="5524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855DC5-C845-249A-A43F-FFEEDE1C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09" t="15603" r="1668" b="5473"/>
          <a:stretch/>
        </p:blipFill>
        <p:spPr>
          <a:xfrm>
            <a:off x="5267325" y="2935135"/>
            <a:ext cx="2933700" cy="8272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101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0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D11B5D-616D-3CC9-EC3B-C7BFEAE9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34"/>
          <a:stretch/>
        </p:blipFill>
        <p:spPr>
          <a:xfrm>
            <a:off x="4030495" y="325569"/>
            <a:ext cx="3348918" cy="60317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B51137-CBD1-034F-3D1C-08C60ECDABFD}"/>
              </a:ext>
            </a:extLst>
          </p:cNvPr>
          <p:cNvCxnSpPr>
            <a:cxnSpLocks/>
          </p:cNvCxnSpPr>
          <p:nvPr/>
        </p:nvCxnSpPr>
        <p:spPr>
          <a:xfrm flipH="1" flipV="1">
            <a:off x="4643338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8ADA1E2-A5FD-6E19-DDFF-B44C2922A72D}"/>
              </a:ext>
            </a:extLst>
          </p:cNvPr>
          <p:cNvCxnSpPr>
            <a:cxnSpLocks/>
          </p:cNvCxnSpPr>
          <p:nvPr/>
        </p:nvCxnSpPr>
        <p:spPr>
          <a:xfrm>
            <a:off x="1939048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CFD45C3-2C79-4412-9195-365734E7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38"/>
          <a:stretch/>
        </p:blipFill>
        <p:spPr>
          <a:xfrm>
            <a:off x="398837" y="247748"/>
            <a:ext cx="3129062" cy="6155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059AAC-3286-4896-B804-B88EF0998B37}"/>
              </a:ext>
            </a:extLst>
          </p:cNvPr>
          <p:cNvCxnSpPr>
            <a:cxnSpLocks/>
          </p:cNvCxnSpPr>
          <p:nvPr/>
        </p:nvCxnSpPr>
        <p:spPr>
          <a:xfrm flipH="1" flipV="1">
            <a:off x="901433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29684E-992E-258F-F56B-5C08775B0F88}"/>
              </a:ext>
            </a:extLst>
          </p:cNvPr>
          <p:cNvCxnSpPr>
            <a:cxnSpLocks/>
          </p:cNvCxnSpPr>
          <p:nvPr/>
        </p:nvCxnSpPr>
        <p:spPr>
          <a:xfrm>
            <a:off x="-1802857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E59068C7-C91A-5F66-19E8-D915BE9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057"/>
          <a:stretch/>
        </p:blipFill>
        <p:spPr>
          <a:xfrm>
            <a:off x="7782128" y="325569"/>
            <a:ext cx="4254006" cy="60127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28690B-2B54-FE96-075C-848EAFA0F282}"/>
              </a:ext>
            </a:extLst>
          </p:cNvPr>
          <p:cNvCxnSpPr>
            <a:cxnSpLocks/>
          </p:cNvCxnSpPr>
          <p:nvPr/>
        </p:nvCxnSpPr>
        <p:spPr>
          <a:xfrm flipH="1" flipV="1">
            <a:off x="9516895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0D123C-8560-BEE2-218F-94B00F11FDD0}"/>
              </a:ext>
            </a:extLst>
          </p:cNvPr>
          <p:cNvCxnSpPr>
            <a:cxnSpLocks/>
          </p:cNvCxnSpPr>
          <p:nvPr/>
        </p:nvCxnSpPr>
        <p:spPr>
          <a:xfrm>
            <a:off x="6812605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602866F-D8CE-91C9-2E00-DF09ADBF9B2F}"/>
              </a:ext>
            </a:extLst>
          </p:cNvPr>
          <p:cNvSpPr txBox="1"/>
          <p:nvPr/>
        </p:nvSpPr>
        <p:spPr>
          <a:xfrm>
            <a:off x="700391" y="2772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10/10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66F5E4-B6DE-CB03-5C72-9772B3684BBE}"/>
              </a:ext>
            </a:extLst>
          </p:cNvPr>
          <p:cNvSpPr txBox="1"/>
          <p:nvPr/>
        </p:nvSpPr>
        <p:spPr>
          <a:xfrm>
            <a:off x="4520155" y="27723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10/7.5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E315A-6BED-5094-0A0A-6CC9B3DFCCFB}"/>
              </a:ext>
            </a:extLst>
          </p:cNvPr>
          <p:cNvSpPr txBox="1"/>
          <p:nvPr/>
        </p:nvSpPr>
        <p:spPr>
          <a:xfrm>
            <a:off x="8026312" y="27723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10/5</a:t>
            </a:r>
          </a:p>
        </p:txBody>
      </p:sp>
    </p:spTree>
    <p:extLst>
      <p:ext uri="{BB962C8B-B14F-4D97-AF65-F5344CB8AC3E}">
        <p14:creationId xmlns:p14="http://schemas.microsoft.com/office/powerpoint/2010/main" val="238141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85FE4F4-1AF1-A74E-8F2C-D592B44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30" t="27435" r="4024" b="30121"/>
          <a:stretch/>
        </p:blipFill>
        <p:spPr>
          <a:xfrm>
            <a:off x="4738687" y="3333750"/>
            <a:ext cx="2714626" cy="752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A6F576-00C5-D6E1-8965-C90871B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3" t="48120" r="52660" b="9166"/>
          <a:stretch/>
        </p:blipFill>
        <p:spPr>
          <a:xfrm>
            <a:off x="4738686" y="2581036"/>
            <a:ext cx="2047876" cy="757237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BE0849D-8426-607A-B9B0-572129086F6D}"/>
              </a:ext>
            </a:extLst>
          </p:cNvPr>
          <p:cNvCxnSpPr>
            <a:cxnSpLocks/>
          </p:cNvCxnSpPr>
          <p:nvPr/>
        </p:nvCxnSpPr>
        <p:spPr>
          <a:xfrm>
            <a:off x="4738688" y="3331370"/>
            <a:ext cx="0" cy="75961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91308-1CEA-B274-E991-12D25A64FC6C}"/>
              </a:ext>
            </a:extLst>
          </p:cNvPr>
          <p:cNvCxnSpPr>
            <a:cxnSpLocks/>
          </p:cNvCxnSpPr>
          <p:nvPr/>
        </p:nvCxnSpPr>
        <p:spPr>
          <a:xfrm>
            <a:off x="4738688" y="3339863"/>
            <a:ext cx="2047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852304-45E0-B660-1225-8637C882656D}"/>
              </a:ext>
            </a:extLst>
          </p:cNvPr>
          <p:cNvCxnSpPr>
            <a:cxnSpLocks/>
          </p:cNvCxnSpPr>
          <p:nvPr/>
        </p:nvCxnSpPr>
        <p:spPr>
          <a:xfrm>
            <a:off x="4738687" y="4135438"/>
            <a:ext cx="2732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BD4530C-21F6-E16C-57BD-88CEF7C25B8B}"/>
              </a:ext>
            </a:extLst>
          </p:cNvPr>
          <p:cNvSpPr txBox="1"/>
          <p:nvPr/>
        </p:nvSpPr>
        <p:spPr>
          <a:xfrm>
            <a:off x="5508389" y="299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3/3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7D42B0-E410-69F1-DFBA-444A48FB69FF}"/>
              </a:ext>
            </a:extLst>
          </p:cNvPr>
          <p:cNvSpPr txBox="1"/>
          <p:nvPr/>
        </p:nvSpPr>
        <p:spPr>
          <a:xfrm>
            <a:off x="5850650" y="4155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4/3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38D835-9C80-41EE-12B3-6D2D888DC572}"/>
              </a:ext>
            </a:extLst>
          </p:cNvPr>
          <p:cNvCxnSpPr>
            <a:cxnSpLocks/>
          </p:cNvCxnSpPr>
          <p:nvPr/>
        </p:nvCxnSpPr>
        <p:spPr>
          <a:xfrm>
            <a:off x="4738686" y="2574131"/>
            <a:ext cx="0" cy="759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2C690E5-BD88-90E8-7733-E1103B17B661}"/>
              </a:ext>
            </a:extLst>
          </p:cNvPr>
          <p:cNvSpPr txBox="1"/>
          <p:nvPr/>
        </p:nvSpPr>
        <p:spPr>
          <a:xfrm>
            <a:off x="4099599" y="277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405F13-2801-84D6-339F-1860CA52B329}"/>
              </a:ext>
            </a:extLst>
          </p:cNvPr>
          <p:cNvSpPr txBox="1"/>
          <p:nvPr/>
        </p:nvSpPr>
        <p:spPr>
          <a:xfrm>
            <a:off x="4099599" y="3525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1/1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F458B-2A81-CD89-60A0-CC133E12DD31}"/>
              </a:ext>
            </a:extLst>
          </p:cNvPr>
          <p:cNvSpPr txBox="1"/>
          <p:nvPr/>
        </p:nvSpPr>
        <p:spPr>
          <a:xfrm>
            <a:off x="7889637" y="27739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4 </a:t>
            </a:r>
            <a:r>
              <a:rPr lang="de-DE" dirty="0" err="1">
                <a:solidFill>
                  <a:srgbClr val="C00000"/>
                </a:solidFill>
              </a:rPr>
              <a:t>lanes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F8A71D-0F52-95B8-2F77-F2F4AEFBE55A}"/>
              </a:ext>
            </a:extLst>
          </p:cNvPr>
          <p:cNvSpPr txBox="1"/>
          <p:nvPr/>
        </p:nvSpPr>
        <p:spPr>
          <a:xfrm>
            <a:off x="7889637" y="35253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3 </a:t>
            </a:r>
            <a:r>
              <a:rPr lang="de-DE" dirty="0" err="1">
                <a:solidFill>
                  <a:srgbClr val="0070C0"/>
                </a:solidFill>
              </a:rPr>
              <a:t>lanes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46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Calibri Light</vt:lpstr>
      <vt:lpstr>Cambria Math</vt:lpstr>
      <vt:lpstr>Office</vt:lpstr>
      <vt:lpstr>1_Office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43</cp:revision>
  <dcterms:created xsi:type="dcterms:W3CDTF">2025-01-02T13:54:48Z</dcterms:created>
  <dcterms:modified xsi:type="dcterms:W3CDTF">2025-05-18T05:02:56Z</dcterms:modified>
</cp:coreProperties>
</file>