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68" r:id="rId3"/>
    <p:sldId id="266" r:id="rId4"/>
    <p:sldId id="265" r:id="rId5"/>
    <p:sldId id="264" r:id="rId6"/>
    <p:sldId id="263" r:id="rId7"/>
    <p:sldId id="262" r:id="rId8"/>
    <p:sldId id="261" r:id="rId9"/>
    <p:sldId id="260" r:id="rId10"/>
    <p:sldId id="256" r:id="rId11"/>
    <p:sldId id="259" r:id="rId12"/>
    <p:sldId id="257" r:id="rId13"/>
    <p:sldId id="25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26" autoAdjust="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7E5E1-517F-429D-81ED-272A083D513A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E41BD-4819-44BC-B5FD-3CE7342A7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288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E41BD-4819-44BC-B5FD-3CE7342A736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14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A74F8-B538-41D8-DCD1-0AAA52027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0B1EB4-46A5-F047-0D11-EA8065FB0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6639F-1D78-D311-0282-0E3FB5A3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35010-0EAF-F9B2-F7D9-B43BB678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12497-C978-EC39-18FF-D23332C3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91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EFB14-7FE5-740F-B025-D23DB29F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DE957B-E3DA-0128-D1C8-ADCE6A903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80208-01DA-E5F3-5AB0-FD3DB0F8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D49E9-35B6-DF4F-2DA5-4B30068C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2E42C-3B88-6034-3862-BF35173F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28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D491C8-9DDD-40D7-4372-95B4D50B4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ADDFAE-07AB-A479-F3A0-02640B5CE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74B96E-E946-CE8B-A39E-CA633E7B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621AF-03A9-B4C0-8365-9BA6F479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1414B0-4668-B72B-8DE5-2A444C64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186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946CE-F724-D239-6EC6-9E93DBEBF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344307-BCDD-19F9-2234-925A9965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E297A-F0C2-5D39-FC8F-B048B2C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38E26B-F158-D3B1-2849-2014BB04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F1A28-38E8-D6BE-1F8A-8369D565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83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C41E8-5500-28C2-CFBF-CD1D3EB2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7F6BCD-0653-E48C-89E0-3C6AD8593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0B1EB6-1EBB-395D-C916-EC497FB4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66F8CC-2803-C915-AC14-3DF2FF47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4BEE5E-2AE7-EF3B-18FA-28A3AE9D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539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38C27-D114-CFDD-090D-CDD26FC39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ADF6B9-BC23-A29B-14AF-2C43622BB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7AEE7A-2D1E-582A-F5AF-5D56289F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B95C9-A08F-7BC7-6D21-8F7039AA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A5BBD9-357C-82E0-F87E-DA34BA65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472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901B6-DC29-7025-E57B-97B12F3D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5FD5E-6F6D-DE43-1DC4-DAC84A4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F1CE43-7CB8-9C42-42E4-F250EA5FA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2B9BFA-FF3A-EBB8-567D-A3CA91AB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11DF31-35BF-F35B-B72E-70ACD364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7B1D25-5B07-9183-2F9C-CFA4BCF5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735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7DA09-F185-E53F-174E-F8DC92C8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DFA5B3-59A9-D50F-0F83-7DAAFD07B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29E31D-448A-2686-A8A9-D5018C6D4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15B91B-CA04-4EBA-1A44-2706DC147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B290D2F-3BC8-18A1-14F1-B8A57307A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8B9777-AC06-5DE1-5DE8-DCC613A0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DEF449-D050-DB82-5FA9-8680F985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0D45AB-7B67-2D7B-5825-C87BFB30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027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A4A81-734B-D089-3ECA-C356B1B2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DFF0D9-B144-0C2F-0153-5017A342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A0EA2B-E6FC-59DC-030D-41F9C27E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BD8D52-FCDC-95EA-29D7-DB285C80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684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A6AA44-DD69-C39D-F34A-D3853E5C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9FBEBC-912D-9975-6904-0C08BB1E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6FFE9D-8B25-87A0-0888-CB248D35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366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490EC-F732-D43E-70D1-51B3541FE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A5C017-F12F-991B-79F0-D6F33B334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0AEE16-CF15-2259-7ED8-CA2619FF9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4F2C25-6CE7-1658-2FBA-E6961CA2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2F9E81-3BF0-3C7C-640F-7BFCBBF3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C5E995-F5BE-B832-1099-807D568E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96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ADD0C-EF1C-F52E-5F07-AE12813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BC6D6-FB7E-0030-67B4-F864554E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EB53E6-0C77-3036-AC09-E233710C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0F8DE8-6702-84A0-5AE7-8EE0F599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4EDABF-BAE6-12D9-F1DA-064A231A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14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FFFE2-52CB-E7A8-114F-6050A110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307BD7-E168-AE6C-FC29-4EFA891DE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270F09-CFF9-55A9-19AD-DE70F40A1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7EE413-546D-2FBF-3B91-79AC1FCE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FCCCA3-110B-C570-9958-CD7B2247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5666CD-B92A-8689-48E8-38F48F7E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604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F4559-00C3-0ECF-830F-E2894966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CC862A-D4A1-AD96-1419-51FDCF09C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C33B50-3125-700F-4622-017B3440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542EE-68CF-FB4C-9D5E-2E9D25A3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368D59-8E1F-348C-929B-C983D187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6135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17C9E6-63B0-0074-4FBC-8A5C5FD5A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59DBF9-5943-BC6B-9855-158E09DCC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527843-71F9-8736-B530-EEBEAC1C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F38C90-C0FD-F82C-779F-85E3AF7F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F0F197-9D5D-C9D2-5FC4-D177CCC9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37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F1D1D-8DBE-6498-AA28-207E44F2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22CF5-E309-29D4-9123-DB237174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422E70-D336-8B1D-145A-E8775577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B73765-281E-B2C1-A685-066290DD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85634B-35C4-BC77-37E2-425CF4B7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38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E13E4-D598-2B57-C9EB-AE08711E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A18402-FD0F-0EEE-9FF5-61B66D241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1F841-E44D-1AAF-4C8F-2D591C5E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A6FD0A-5ED7-6002-656E-25F578EF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C227AE-9E8A-8A51-3156-2A68E958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866A55-FA1A-E54B-34A6-464CD875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62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CC263-1535-C8E1-DCDF-22C58AAD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F09F5-470F-0886-AA9F-18C64F1AE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32C7CF-2816-7D4D-B446-C92BE2F9A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59DE69-DA1F-1246-9E48-3C857941C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FF3171-9533-90D4-B2AD-DD626934F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31523C-5E57-17FD-F574-DE52540D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62DEB5-9BBC-39E0-2217-164755A0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2E5A29-9511-B433-9A82-A39D070F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05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8833C-665E-21BA-03DA-B9048583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1319B4-D11A-DC93-AE95-482F06A7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BEEEB0-2227-0A95-A37E-40AF5EA4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2DA7D9-81DD-A469-1257-4DF8B58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48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2D4132-0D83-7490-2A0B-5D2BB22C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BA7F82-A5B9-3D09-9D38-973A5E9B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228275-39AB-A493-1163-F32752D8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45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137C8-AB10-BFEF-AA31-305554D1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FD346A-F3AA-5740-0BE2-B0B30310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DE8587-0B7F-1449-CF6D-938226A4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109411-3FE7-C03C-C034-869BF26F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BFB1F4-0A03-6473-FE64-07E58D93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E729EF-BE04-CC32-6EDD-DD2C482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8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7B58F-2B93-93B9-C0D8-D4702603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013706-5602-A38B-9DB2-0F65D512B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D5D28D-6A67-AD88-9098-CDF19DF7D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9AFBCC-FE07-8992-C830-F09A4CFF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4A6409-EF53-ACFF-991A-E1B3954E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DDCF91-56E3-95BE-91F4-81EF21F3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13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2135EE-753C-9FD5-0AE5-585D500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6CC4F9-CCDB-0B06-E252-390A71F1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054FDC-5F9F-AB38-1675-C860BE1D4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B2857-2321-4C4D-8D06-77DF79DF910F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C18D9-A061-39B1-173E-D8952E341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700B64-F894-5475-31F0-A378D1E5B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31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C5168C-A70C-4F55-DE34-26C5D3B8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E0A7E1-F04A-4CC3-FD65-0E43B4F00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8A3FB-08CD-6F5D-7BC7-CCDFD1457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318F87-FAB0-47FE-97DA-44085A772572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D5D490-D263-E359-53B1-387678A8D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D8DAF5-845D-B177-F01C-C7B2BA2C6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68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3" Type="http://schemas.openxmlformats.org/officeDocument/2006/relationships/image" Target="../media/image21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0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AC22EEDC-BF73-15FA-41A7-E7CA2F2FD362}"/>
              </a:ext>
            </a:extLst>
          </p:cNvPr>
          <p:cNvSpPr/>
          <p:nvPr/>
        </p:nvSpPr>
        <p:spPr>
          <a:xfrm>
            <a:off x="5266267" y="2506133"/>
            <a:ext cx="4732866" cy="1583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B095E26-13EE-FFBD-AF44-C01B4FF24A73}"/>
              </a:ext>
            </a:extLst>
          </p:cNvPr>
          <p:cNvSpPr/>
          <p:nvPr/>
        </p:nvSpPr>
        <p:spPr>
          <a:xfrm>
            <a:off x="414867" y="4199466"/>
            <a:ext cx="4732866" cy="1583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3D12463-93AD-D3AE-F0DE-C0BDD061A771}"/>
              </a:ext>
            </a:extLst>
          </p:cNvPr>
          <p:cNvSpPr/>
          <p:nvPr/>
        </p:nvSpPr>
        <p:spPr>
          <a:xfrm>
            <a:off x="5266267" y="4199466"/>
            <a:ext cx="4732866" cy="1583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628AA9A-DBCE-EED6-CB67-065949F653BC}"/>
              </a:ext>
            </a:extLst>
          </p:cNvPr>
          <p:cNvSpPr/>
          <p:nvPr/>
        </p:nvSpPr>
        <p:spPr>
          <a:xfrm>
            <a:off x="414867" y="2506133"/>
            <a:ext cx="4732866" cy="1583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1F5F25-AE23-C8ED-8198-BF0415C30A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1092200" y="338667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A08A133-11AB-7EF6-2C61-61E22F51E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812800" y="3098800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FC2908B-4617-AD31-1C55-332D2DACB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5621867" y="3123425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1EC2A7C-FABE-10D1-AA7D-FFCCE6F2ED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757767" y="4860088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3853FC1-1F7E-4010-F067-904A40F25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5621866" y="4809509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CC30604-B142-C2DC-0B66-72145BBB5900}"/>
              </a:ext>
            </a:extLst>
          </p:cNvPr>
          <p:cNvCxnSpPr/>
          <p:nvPr/>
        </p:nvCxnSpPr>
        <p:spPr>
          <a:xfrm flipV="1">
            <a:off x="1447800" y="3513888"/>
            <a:ext cx="186267" cy="18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C33FEEC-DCBC-E1ED-37A4-7A5CEDB22A06}"/>
              </a:ext>
            </a:extLst>
          </p:cNvPr>
          <p:cNvCxnSpPr/>
          <p:nvPr/>
        </p:nvCxnSpPr>
        <p:spPr>
          <a:xfrm>
            <a:off x="6096000" y="3721432"/>
            <a:ext cx="262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B25CA7B-2424-A64E-CB1F-0F869BB2115E}"/>
              </a:ext>
            </a:extLst>
          </p:cNvPr>
          <p:cNvCxnSpPr/>
          <p:nvPr/>
        </p:nvCxnSpPr>
        <p:spPr>
          <a:xfrm flipH="1">
            <a:off x="986367" y="5080000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Kreuz 17">
            <a:extLst>
              <a:ext uri="{FF2B5EF4-FFF2-40B4-BE49-F238E27FC236}">
                <a16:creationId xmlns:a16="http://schemas.microsoft.com/office/drawing/2014/main" id="{6D4564C2-BB6A-3822-04E5-C4E474F55581}"/>
              </a:ext>
            </a:extLst>
          </p:cNvPr>
          <p:cNvSpPr/>
          <p:nvPr/>
        </p:nvSpPr>
        <p:spPr>
          <a:xfrm rot="2915161">
            <a:off x="7357534" y="3013912"/>
            <a:ext cx="889000" cy="830176"/>
          </a:xfrm>
          <a:prstGeom prst="plus">
            <a:avLst>
              <a:gd name="adj" fmla="val 42338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Kreuz 18">
            <a:extLst>
              <a:ext uri="{FF2B5EF4-FFF2-40B4-BE49-F238E27FC236}">
                <a16:creationId xmlns:a16="http://schemas.microsoft.com/office/drawing/2014/main" id="{133F2FC3-8480-1BBB-D667-2D61E2F0B52A}"/>
              </a:ext>
            </a:extLst>
          </p:cNvPr>
          <p:cNvSpPr/>
          <p:nvPr/>
        </p:nvSpPr>
        <p:spPr>
          <a:xfrm rot="2915161">
            <a:off x="2244915" y="4838563"/>
            <a:ext cx="831600" cy="830176"/>
          </a:xfrm>
          <a:prstGeom prst="plus">
            <a:avLst>
              <a:gd name="adj" fmla="val 39145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9494BCA-0DD9-4894-3F7D-05B9CD6E557B}"/>
              </a:ext>
            </a:extLst>
          </p:cNvPr>
          <p:cNvSpPr txBox="1"/>
          <p:nvPr/>
        </p:nvSpPr>
        <p:spPr>
          <a:xfrm>
            <a:off x="4004733" y="2089299"/>
            <a:ext cx="270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!</a:t>
            </a:r>
            <a:r>
              <a:rPr lang="de-DE" dirty="0" err="1"/>
              <a:t>blamable_crash</a:t>
            </a:r>
            <a:r>
              <a:rPr lang="de-DE" dirty="0"/>
              <a:t> | </a:t>
            </a:r>
            <a:r>
              <a:rPr lang="de-DE" dirty="0" err="1"/>
              <a:t>cnt</a:t>
            </a:r>
            <a:r>
              <a:rPr lang="de-DE" dirty="0"/>
              <a:t> &gt; 10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226E15F-6BCC-EE22-328C-61C33CE1C76E}"/>
              </a:ext>
            </a:extLst>
          </p:cNvPr>
          <p:cNvSpPr/>
          <p:nvPr/>
        </p:nvSpPr>
        <p:spPr>
          <a:xfrm>
            <a:off x="6858000" y="3727782"/>
            <a:ext cx="237067" cy="885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51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DE39AAE4-8DCC-2255-186E-A5C9F7B7BE0B}"/>
              </a:ext>
            </a:extLst>
          </p:cNvPr>
          <p:cNvSpPr/>
          <p:nvPr/>
        </p:nvSpPr>
        <p:spPr>
          <a:xfrm rot="5400000">
            <a:off x="4449966" y="29925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BB76F41-1891-4904-76A7-98B3A11FB153}"/>
              </a:ext>
            </a:extLst>
          </p:cNvPr>
          <p:cNvSpPr/>
          <p:nvPr/>
        </p:nvSpPr>
        <p:spPr>
          <a:xfrm>
            <a:off x="4930815" y="28782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3A9EB58-B76D-0939-7884-AF7A06312DE9}"/>
              </a:ext>
            </a:extLst>
          </p:cNvPr>
          <p:cNvSpPr/>
          <p:nvPr/>
        </p:nvSpPr>
        <p:spPr>
          <a:xfrm rot="1880844">
            <a:off x="4785439" y="3415466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7F9532F-0FA6-2DCA-7426-3DD1BCE3D5A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678500" y="2913127"/>
            <a:ext cx="252315" cy="0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976F3F3-3CC8-DCB7-F1CB-5F1710DFE8A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29341" y="3106802"/>
            <a:ext cx="0" cy="248395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ogen 16">
            <a:extLst>
              <a:ext uri="{FF2B5EF4-FFF2-40B4-BE49-F238E27FC236}">
                <a16:creationId xmlns:a16="http://schemas.microsoft.com/office/drawing/2014/main" id="{871C3C13-2B6F-C535-40B2-1BD8F6F64E24}"/>
              </a:ext>
            </a:extLst>
          </p:cNvPr>
          <p:cNvSpPr/>
          <p:nvPr/>
        </p:nvSpPr>
        <p:spPr>
          <a:xfrm rot="10800000">
            <a:off x="4891939" y="3355197"/>
            <a:ext cx="409575" cy="176500"/>
          </a:xfrm>
          <a:prstGeom prst="arc">
            <a:avLst>
              <a:gd name="adj1" fmla="val 16200000"/>
              <a:gd name="adj2" fmla="val 20437282"/>
            </a:avLst>
          </a:prstGeom>
          <a:ln>
            <a:prstDash val="dash"/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B6E8FD6-5A89-E3BF-1717-B1106323120D}"/>
              </a:ext>
            </a:extLst>
          </p:cNvPr>
          <p:cNvSpPr/>
          <p:nvPr/>
        </p:nvSpPr>
        <p:spPr>
          <a:xfrm>
            <a:off x="4247767" y="3394074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7238B94C-4A93-0495-0B08-FB40C0D7FABC}"/>
              </a:ext>
            </a:extLst>
          </p:cNvPr>
          <p:cNvCxnSpPr>
            <a:stCxn id="18" idx="3"/>
          </p:cNvCxnSpPr>
          <p:nvPr/>
        </p:nvCxnSpPr>
        <p:spPr>
          <a:xfrm flipV="1">
            <a:off x="4406517" y="2855656"/>
            <a:ext cx="553562" cy="573343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4EDE49D-96FC-57EA-9378-8619BE5BD4B5}"/>
              </a:ext>
            </a:extLst>
          </p:cNvPr>
          <p:cNvSpPr txBox="1"/>
          <p:nvPr/>
        </p:nvSpPr>
        <p:spPr>
          <a:xfrm>
            <a:off x="4506482" y="2759811"/>
            <a:ext cx="50526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724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F4F72118-613C-3E14-1BED-420740B469C7}"/>
              </a:ext>
            </a:extLst>
          </p:cNvPr>
          <p:cNvGrpSpPr/>
          <p:nvPr/>
        </p:nvGrpSpPr>
        <p:grpSpPr>
          <a:xfrm>
            <a:off x="3559864" y="5505682"/>
            <a:ext cx="2536136" cy="488406"/>
            <a:chOff x="2460415" y="3039806"/>
            <a:chExt cx="1505794" cy="289983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5B2440C-C987-A2DD-1ED9-3F1879B63FA2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2723C11-FCCF-ADB3-0897-DC89F1A018BB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5939D0D4-5103-5FF0-826C-77DE08C1CB88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2851A60-9A18-36BD-6EA0-926F76F8371C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545CBE-3C58-9DC3-95E6-EA4DD1109E43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A6920F2-31EC-6EF8-6D7A-069B58D6F4A2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7C1C45E-FAC8-450E-B4BA-6D9B99A878B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027918D-A3CE-F74F-91E1-C7EAEC46BB23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1FC44D16-9844-4F84-AFA2-CCC927B6DE72}"/>
              </a:ext>
            </a:extLst>
          </p:cNvPr>
          <p:cNvGrpSpPr/>
          <p:nvPr/>
        </p:nvGrpSpPr>
        <p:grpSpPr>
          <a:xfrm rot="19616899">
            <a:off x="2294701" y="1699314"/>
            <a:ext cx="2536136" cy="488406"/>
            <a:chOff x="2460415" y="3039806"/>
            <a:chExt cx="1505794" cy="289983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5255D4DD-4D1E-0179-4AD8-42DE42DF2970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453CA46-6721-137D-9F90-33DB8C7579D7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83A02ACD-CE7D-FB06-A297-AD7CBB1444CE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BA6FF38-0809-7347-CB32-A52701FA8310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C0B30D1-F258-EDF9-6061-E049B2F84BD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A70BB0A2-25D7-D5A9-5320-1310249DB759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77B605B0-6F63-29D2-8D54-8EDEF28769EC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1B12F04F-70E8-2161-2DB3-DBD12B62A8A3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DB9955B2-8DD2-D96E-76AC-CA2E4AFBEE65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B5BD934-8238-D41F-2C9B-0F936D10B61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6BD2449-0184-F671-03F3-2669D578F936}"/>
              </a:ext>
            </a:extLst>
          </p:cNvPr>
          <p:cNvGrpSpPr/>
          <p:nvPr/>
        </p:nvGrpSpPr>
        <p:grpSpPr>
          <a:xfrm rot="4335266">
            <a:off x="1557412" y="4005626"/>
            <a:ext cx="2536136" cy="488406"/>
            <a:chOff x="2460415" y="3039806"/>
            <a:chExt cx="1505794" cy="28998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DF1D2E5-649B-1850-73F2-6AEC62488358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DC72DB52-A30F-B2FF-C13F-54AD429B2D30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1E75544-9199-A3C1-2554-6581F30A7825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C036F624-B4A7-6C4C-5ACB-0D8AAD070754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6F42552-072F-FEC0-1B89-94236591085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D425212-951C-04B1-CC56-2F4BAB6576CB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C9A406A-4ED1-52FD-D401-DF2118573485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9757B847-BC09-D1B9-A8F6-E5FD4B85EACF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D4B02FB4-34C8-F373-A44A-F6E92016C510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C0917812-901B-C155-D2BF-8059754D5681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A78A3AD-FF3D-D0AE-59EF-7586A7B3CDE9}"/>
              </a:ext>
            </a:extLst>
          </p:cNvPr>
          <p:cNvGrpSpPr/>
          <p:nvPr/>
        </p:nvGrpSpPr>
        <p:grpSpPr>
          <a:xfrm rot="6548092">
            <a:off x="5591943" y="4043211"/>
            <a:ext cx="2536136" cy="488406"/>
            <a:chOff x="2460415" y="3039806"/>
            <a:chExt cx="1505794" cy="289983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2B484CC-382E-256E-0847-894A7751BB01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35546CF8-41DE-EFE7-F4B8-398A18AEA26C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D2C4548-25AC-AFA9-DB70-9C538E0B7EC3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3E1A8520-5281-1101-DF4A-28D65BE672A9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35993D8-32C8-0E10-2E01-42D525A6192B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BFA9CED7-D841-3E70-15ED-BD7570B69AF6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6BC49C7-573C-9C97-4A81-037AA9D293E3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410FE06A-3FBE-5E79-037F-5C70AD3FBF6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DA6A1ABC-62F9-518E-50DF-93891AC59FF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3CDBB69-38DF-F900-AB06-924573089C5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190F45F-6162-88C9-D623-860F494524A4}"/>
              </a:ext>
            </a:extLst>
          </p:cNvPr>
          <p:cNvGrpSpPr/>
          <p:nvPr/>
        </p:nvGrpSpPr>
        <p:grpSpPr>
          <a:xfrm rot="2012133">
            <a:off x="4836506" y="1711692"/>
            <a:ext cx="2536136" cy="488406"/>
            <a:chOff x="2460415" y="3039806"/>
            <a:chExt cx="1505794" cy="289983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51D4C5B5-7620-6CBD-2B17-639B1E972663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5509AF7F-81D8-AFB4-EC65-FC6002AB333F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B8527E63-020F-2E4F-4CF2-706D7A8E0000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1C2A471E-751D-D1A3-B59A-66C30F87F917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91E6F974-CCDB-AB1D-44BA-68545FACF8AF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86E4329B-4774-7965-AF7F-F797DEDEAC00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956E10C-1201-BAB7-AC62-6981AB4A5D46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AB599FE5-DD87-79AF-6B51-1E9270BCBF1A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51A18B46-444D-3F17-32DA-9E5F6489B67D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202DE661-4CF7-1A20-4FDD-21E8D57E1A6D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59E6539F-F222-CBCB-2D17-3B57E29C1A87}"/>
              </a:ext>
            </a:extLst>
          </p:cNvPr>
          <p:cNvGrpSpPr/>
          <p:nvPr/>
        </p:nvGrpSpPr>
        <p:grpSpPr>
          <a:xfrm rot="20401085">
            <a:off x="7842736" y="1618777"/>
            <a:ext cx="2536136" cy="1136166"/>
            <a:chOff x="8073719" y="2193940"/>
            <a:chExt cx="2536136" cy="1136166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FBE926FC-BBED-79E8-B1BF-0870EAA6D44B}"/>
                </a:ext>
              </a:extLst>
            </p:cNvPr>
            <p:cNvGrpSpPr/>
            <p:nvPr/>
          </p:nvGrpSpPr>
          <p:grpSpPr>
            <a:xfrm>
              <a:off x="8073719" y="2193940"/>
              <a:ext cx="2536136" cy="488406"/>
              <a:chOff x="2460415" y="3039806"/>
              <a:chExt cx="1505794" cy="289983"/>
            </a:xfrm>
          </p:grpSpPr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CCD4DA36-128E-2993-111C-252F88895E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15871790-3ED4-0FAB-EC50-B6D6DDF23B8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659F21BB-047E-1B1A-A111-A46313301B1F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8308E9A7-B20E-3D33-9CCA-AD4BF21139B2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043DE443-0129-2CAD-34F3-7D36CAEC147D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2BAC5A44-1347-5474-78B6-353A0DA9A037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C8B6625D-FBFB-C780-A9D1-73E791E07E1F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8BAB8C56-B18B-32C8-BAF2-7822EDDE6DD6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3E178776-9076-66E6-D600-68016792285A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13EA0CD0-805A-8F82-F6AF-2BBEBDBF533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8D2D585-2C42-2918-A5BA-DDCA1888775F}"/>
                </a:ext>
              </a:extLst>
            </p:cNvPr>
            <p:cNvGrpSpPr/>
            <p:nvPr/>
          </p:nvGrpSpPr>
          <p:grpSpPr>
            <a:xfrm>
              <a:off x="8073719" y="2841700"/>
              <a:ext cx="2536136" cy="488406"/>
              <a:chOff x="2460415" y="3039806"/>
              <a:chExt cx="1505794" cy="289983"/>
            </a:xfrm>
          </p:grpSpPr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22D7176D-8214-B9EB-6721-82B2622F3DBC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A5A8CC77-D8AD-0CB5-9E58-62375A3EE7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4EA60664-0682-45D7-DD7B-1ABE90F96F7C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F0A9A298-CB2B-597F-B415-C0D22070B8CF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FC84CA90-E3E1-9581-C0B3-A4F9DE8EBB70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D0CFB1D0-673B-6D69-E221-27D6186530B0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5A5F5140-3C9A-AAF3-3448-80D3C37E196E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8353B486-EB69-1AE5-2958-8333E06EC7A0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95C8AF8D-C876-5232-3939-AE0A5BA5AE05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118512B6-DF72-0A7B-3073-9016604DDB1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1494AD3B-C9C6-3D99-B1EE-2F560396D0DD}"/>
              </a:ext>
            </a:extLst>
          </p:cNvPr>
          <p:cNvCxnSpPr>
            <a:cxnSpLocks/>
            <a:stCxn id="55" idx="3"/>
            <a:endCxn id="76" idx="5"/>
          </p:cNvCxnSpPr>
          <p:nvPr/>
        </p:nvCxnSpPr>
        <p:spPr>
          <a:xfrm flipH="1" flipV="1">
            <a:off x="7047183" y="2808608"/>
            <a:ext cx="52876" cy="23180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36170A9-168F-292E-F8A8-1E5C9D76278C}"/>
              </a:ext>
            </a:extLst>
          </p:cNvPr>
          <p:cNvCxnSpPr>
            <a:cxnSpLocks/>
            <a:stCxn id="54" idx="3"/>
            <a:endCxn id="75" idx="5"/>
          </p:cNvCxnSpPr>
          <p:nvPr/>
        </p:nvCxnSpPr>
        <p:spPr>
          <a:xfrm flipH="1" flipV="1">
            <a:off x="7137124" y="2672906"/>
            <a:ext cx="106299" cy="41724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E331D632-1220-E4C4-19E6-1CDECC591787}"/>
              </a:ext>
            </a:extLst>
          </p:cNvPr>
          <p:cNvCxnSpPr>
            <a:cxnSpLocks/>
            <a:stCxn id="53" idx="2"/>
            <a:endCxn id="74" idx="6"/>
          </p:cNvCxnSpPr>
          <p:nvPr/>
        </p:nvCxnSpPr>
        <p:spPr>
          <a:xfrm flipH="1" flipV="1">
            <a:off x="7251505" y="2520741"/>
            <a:ext cx="177978" cy="62203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Verbinder: gekrümmt 112">
            <a:extLst>
              <a:ext uri="{FF2B5EF4-FFF2-40B4-BE49-F238E27FC236}">
                <a16:creationId xmlns:a16="http://schemas.microsoft.com/office/drawing/2014/main" id="{028AF39F-F989-D903-32A0-CE2FA96D334E}"/>
              </a:ext>
            </a:extLst>
          </p:cNvPr>
          <p:cNvCxnSpPr>
            <a:stCxn id="55" idx="2"/>
            <a:endCxn id="99" idx="2"/>
          </p:cNvCxnSpPr>
          <p:nvPr/>
        </p:nvCxnSpPr>
        <p:spPr>
          <a:xfrm rot="5400000" flipH="1" flipV="1">
            <a:off x="7418240" y="2482807"/>
            <a:ext cx="267113" cy="844640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Verbinder: gekrümmt 113">
            <a:extLst>
              <a:ext uri="{FF2B5EF4-FFF2-40B4-BE49-F238E27FC236}">
                <a16:creationId xmlns:a16="http://schemas.microsoft.com/office/drawing/2014/main" id="{76C7B4E6-CF15-9F09-ACC7-7BEA75612D70}"/>
              </a:ext>
            </a:extLst>
          </p:cNvPr>
          <p:cNvCxnSpPr>
            <a:cxnSpLocks/>
            <a:stCxn id="54" idx="2"/>
            <a:endCxn id="100" idx="2"/>
          </p:cNvCxnSpPr>
          <p:nvPr/>
        </p:nvCxnSpPr>
        <p:spPr>
          <a:xfrm rot="5400000" flipH="1" flipV="1">
            <a:off x="7571291" y="2628942"/>
            <a:ext cx="161033" cy="757935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Verbinder: gekrümmt 119">
            <a:extLst>
              <a:ext uri="{FF2B5EF4-FFF2-40B4-BE49-F238E27FC236}">
                <a16:creationId xmlns:a16="http://schemas.microsoft.com/office/drawing/2014/main" id="{EEA442A0-6E61-9A65-AAF6-BD7B92804BFD}"/>
              </a:ext>
            </a:extLst>
          </p:cNvPr>
          <p:cNvCxnSpPr>
            <a:cxnSpLocks/>
            <a:stCxn id="53" idx="1"/>
            <a:endCxn id="101" idx="2"/>
          </p:cNvCxnSpPr>
          <p:nvPr/>
        </p:nvCxnSpPr>
        <p:spPr>
          <a:xfrm flipV="1">
            <a:off x="7451507" y="3070005"/>
            <a:ext cx="631124" cy="9234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krümmt 123">
            <a:extLst>
              <a:ext uri="{FF2B5EF4-FFF2-40B4-BE49-F238E27FC236}">
                <a16:creationId xmlns:a16="http://schemas.microsoft.com/office/drawing/2014/main" id="{88C57E11-01E9-77DE-6634-A0561550B841}"/>
              </a:ext>
            </a:extLst>
          </p:cNvPr>
          <p:cNvCxnSpPr>
            <a:cxnSpLocks/>
            <a:stCxn id="90" idx="2"/>
            <a:endCxn id="76" idx="6"/>
          </p:cNvCxnSpPr>
          <p:nvPr/>
        </p:nvCxnSpPr>
        <p:spPr>
          <a:xfrm rot="10800000" flipV="1">
            <a:off x="7071623" y="2461238"/>
            <a:ext cx="789654" cy="33090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Verbinder: gekrümmt 126">
            <a:extLst>
              <a:ext uri="{FF2B5EF4-FFF2-40B4-BE49-F238E27FC236}">
                <a16:creationId xmlns:a16="http://schemas.microsoft.com/office/drawing/2014/main" id="{21F3D368-BA74-207A-2D78-7C258C29382B}"/>
              </a:ext>
            </a:extLst>
          </p:cNvPr>
          <p:cNvCxnSpPr>
            <a:cxnSpLocks/>
            <a:stCxn id="89" idx="2"/>
            <a:endCxn id="75" idx="6"/>
          </p:cNvCxnSpPr>
          <p:nvPr/>
        </p:nvCxnSpPr>
        <p:spPr>
          <a:xfrm rot="10800000" flipV="1">
            <a:off x="7161565" y="2318626"/>
            <a:ext cx="647857" cy="337818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Verbinder: gekrümmt 129">
            <a:extLst>
              <a:ext uri="{FF2B5EF4-FFF2-40B4-BE49-F238E27FC236}">
                <a16:creationId xmlns:a16="http://schemas.microsoft.com/office/drawing/2014/main" id="{3D119022-E7A2-CA0A-F115-DD98D4E13000}"/>
              </a:ext>
            </a:extLst>
          </p:cNvPr>
          <p:cNvCxnSpPr>
            <a:cxnSpLocks/>
            <a:stCxn id="88" idx="2"/>
            <a:endCxn id="74" idx="6"/>
          </p:cNvCxnSpPr>
          <p:nvPr/>
        </p:nvCxnSpPr>
        <p:spPr>
          <a:xfrm rot="10800000" flipV="1">
            <a:off x="7251506" y="2162803"/>
            <a:ext cx="501257" cy="35793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E7748D01-BE10-C9F7-AB6C-7EBA34D27F26}"/>
              </a:ext>
            </a:extLst>
          </p:cNvPr>
          <p:cNvCxnSpPr>
            <a:stCxn id="36" idx="7"/>
            <a:endCxn id="52" idx="5"/>
          </p:cNvCxnSpPr>
          <p:nvPr/>
        </p:nvCxnSpPr>
        <p:spPr>
          <a:xfrm flipV="1">
            <a:off x="6084723" y="5412478"/>
            <a:ext cx="183795" cy="14737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E842C2B4-57C3-209C-8BAF-6BEFD5D07C33}"/>
              </a:ext>
            </a:extLst>
          </p:cNvPr>
          <p:cNvCxnSpPr>
            <a:stCxn id="37" idx="7"/>
            <a:endCxn id="51" idx="5"/>
          </p:cNvCxnSpPr>
          <p:nvPr/>
        </p:nvCxnSpPr>
        <p:spPr>
          <a:xfrm flipV="1">
            <a:off x="6084723" y="5465843"/>
            <a:ext cx="337602" cy="25681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53317965-CD97-83FD-8AF0-148DC54E0A95}"/>
              </a:ext>
            </a:extLst>
          </p:cNvPr>
          <p:cNvCxnSpPr>
            <a:stCxn id="38" idx="7"/>
            <a:endCxn id="50" idx="5"/>
          </p:cNvCxnSpPr>
          <p:nvPr/>
        </p:nvCxnSpPr>
        <p:spPr>
          <a:xfrm flipV="1">
            <a:off x="6084723" y="5519208"/>
            <a:ext cx="491409" cy="36625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F18D1FB0-920A-BBD6-3D1D-D3E909FDB8B0}"/>
              </a:ext>
            </a:extLst>
          </p:cNvPr>
          <p:cNvCxnSpPr>
            <a:stCxn id="79" idx="2"/>
            <a:endCxn id="65" idx="6"/>
          </p:cNvCxnSpPr>
          <p:nvPr/>
        </p:nvCxnSpPr>
        <p:spPr>
          <a:xfrm flipH="1">
            <a:off x="4714427" y="1384335"/>
            <a:ext cx="247666" cy="404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21A9DCD-D372-1301-85FA-D4C08AF858CD}"/>
              </a:ext>
            </a:extLst>
          </p:cNvPr>
          <p:cNvCxnSpPr>
            <a:stCxn id="78" idx="2"/>
            <a:endCxn id="64" idx="5"/>
          </p:cNvCxnSpPr>
          <p:nvPr/>
        </p:nvCxnSpPr>
        <p:spPr>
          <a:xfrm flipH="1" flipV="1">
            <a:off x="4625636" y="1251918"/>
            <a:ext cx="420291" cy="592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F765F03D-755F-86A7-7C01-6B8C173889A0}"/>
              </a:ext>
            </a:extLst>
          </p:cNvPr>
          <p:cNvCxnSpPr>
            <a:stCxn id="77" idx="2"/>
            <a:endCxn id="63" idx="6"/>
          </p:cNvCxnSpPr>
          <p:nvPr/>
        </p:nvCxnSpPr>
        <p:spPr>
          <a:xfrm flipH="1" flipV="1">
            <a:off x="4536845" y="1115461"/>
            <a:ext cx="600680" cy="418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4EB69FB-CE3D-698E-CF2D-4D28FE48BD93}"/>
              </a:ext>
            </a:extLst>
          </p:cNvPr>
          <p:cNvCxnSpPr>
            <a:cxnSpLocks/>
            <a:stCxn id="66" idx="3"/>
            <a:endCxn id="34" idx="2"/>
          </p:cNvCxnSpPr>
          <p:nvPr/>
        </p:nvCxnSpPr>
        <p:spPr>
          <a:xfrm flipH="1">
            <a:off x="2291600" y="2515325"/>
            <a:ext cx="143809" cy="573938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7E7FE59-5F1D-3E04-BEA2-90CF5E720909}"/>
              </a:ext>
            </a:extLst>
          </p:cNvPr>
          <p:cNvCxnSpPr>
            <a:stCxn id="67" idx="3"/>
            <a:endCxn id="33" idx="2"/>
          </p:cNvCxnSpPr>
          <p:nvPr/>
        </p:nvCxnSpPr>
        <p:spPr>
          <a:xfrm flipH="1">
            <a:off x="2436127" y="2654298"/>
            <a:ext cx="89711" cy="388714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349F8D1-695A-1CE4-9381-D19D3C0516B8}"/>
              </a:ext>
            </a:extLst>
          </p:cNvPr>
          <p:cNvCxnSpPr>
            <a:stCxn id="68" idx="3"/>
            <a:endCxn id="32" idx="2"/>
          </p:cNvCxnSpPr>
          <p:nvPr/>
        </p:nvCxnSpPr>
        <p:spPr>
          <a:xfrm flipH="1">
            <a:off x="2594042" y="2781490"/>
            <a:ext cx="14559" cy="21098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E0CCD90-482F-BBA9-E561-86BC52D1A715}"/>
              </a:ext>
            </a:extLst>
          </p:cNvPr>
          <p:cNvCxnSpPr>
            <a:stCxn id="29" idx="7"/>
            <a:endCxn id="39" idx="1"/>
          </p:cNvCxnSpPr>
          <p:nvPr/>
        </p:nvCxnSpPr>
        <p:spPr>
          <a:xfrm>
            <a:off x="3389525" y="5388902"/>
            <a:ext cx="181616" cy="17095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D08EA3-4FBF-1E75-8E5E-D9FD9E98EB99}"/>
              </a:ext>
            </a:extLst>
          </p:cNvPr>
          <p:cNvCxnSpPr>
            <a:stCxn id="30" idx="7"/>
            <a:endCxn id="40" idx="2"/>
          </p:cNvCxnSpPr>
          <p:nvPr/>
        </p:nvCxnSpPr>
        <p:spPr>
          <a:xfrm>
            <a:off x="3234469" y="5438523"/>
            <a:ext cx="325395" cy="314362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350BB5B-0EA4-D2FC-187E-FE7E27EC6702}"/>
              </a:ext>
            </a:extLst>
          </p:cNvPr>
          <p:cNvCxnSpPr>
            <a:stCxn id="31" idx="7"/>
            <a:endCxn id="41" idx="2"/>
          </p:cNvCxnSpPr>
          <p:nvPr/>
        </p:nvCxnSpPr>
        <p:spPr>
          <a:xfrm>
            <a:off x="3079413" y="5488143"/>
            <a:ext cx="480451" cy="41649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02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B706B9C-92B2-8E39-89A7-BAB46DFFC8A1}"/>
              </a:ext>
            </a:extLst>
          </p:cNvPr>
          <p:cNvGrpSpPr/>
          <p:nvPr/>
        </p:nvGrpSpPr>
        <p:grpSpPr>
          <a:xfrm>
            <a:off x="1454778" y="4007014"/>
            <a:ext cx="3635585" cy="289983"/>
            <a:chOff x="739141" y="3284008"/>
            <a:chExt cx="3635585" cy="289983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30F67F38-2B70-5A80-A46F-31C332354269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D5B2440C-C987-A2DD-1ED9-3F1879B63FA2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B2723C11-FCCF-ADB3-0897-DC89F1A018BB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5939D0D4-5103-5FF0-826C-77DE08C1CB88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2851A60-9A18-36BD-6EA0-926F76F8371C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D57C923-D100-6AC6-B4D2-70A6FDEB9F57}"/>
              </a:ext>
            </a:extLst>
          </p:cNvPr>
          <p:cNvGrpSpPr/>
          <p:nvPr/>
        </p:nvGrpSpPr>
        <p:grpSpPr>
          <a:xfrm rot="15148075">
            <a:off x="3249710" y="1912605"/>
            <a:ext cx="3635585" cy="289983"/>
            <a:chOff x="739141" y="3284008"/>
            <a:chExt cx="3635585" cy="289983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B60AA5B3-6C6F-099C-EEBD-ED93C4F5E9A8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8A32D7E6-6A8B-4CE3-19BF-A98105FC2AB4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4CACC8D0-4E07-01DC-84EA-4207EE689F84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4C5350F1-0DD7-0588-6D53-1CCADEF91AF8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45F5F90F-4903-B13E-36D6-25B30AB35EA8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14C5CB0-AF4D-6038-2046-7C2BFD2E72D5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B7BC060-F3E3-0622-94FA-7F7ADBB221DD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7" name="Verbinder: gekrümmt 26">
            <a:extLst>
              <a:ext uri="{FF2B5EF4-FFF2-40B4-BE49-F238E27FC236}">
                <a16:creationId xmlns:a16="http://schemas.microsoft.com/office/drawing/2014/main" id="{875B0098-73D6-77C7-D3E9-2D6431033066}"/>
              </a:ext>
            </a:extLst>
          </p:cNvPr>
          <p:cNvCxnSpPr>
            <a:cxnSpLocks/>
            <a:stCxn id="37" idx="6"/>
            <a:endCxn id="20" idx="2"/>
          </p:cNvCxnSpPr>
          <p:nvPr/>
        </p:nvCxnSpPr>
        <p:spPr>
          <a:xfrm flipV="1">
            <a:off x="5090363" y="3790413"/>
            <a:ext cx="526430" cy="361592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374A6CBC-CC7B-ED79-5B4A-3D467683DC31}"/>
              </a:ext>
            </a:extLst>
          </p:cNvPr>
          <p:cNvCxnSpPr>
            <a:cxnSpLocks/>
            <a:stCxn id="8" idx="2"/>
            <a:endCxn id="40" idx="2"/>
          </p:cNvCxnSpPr>
          <p:nvPr/>
        </p:nvCxnSpPr>
        <p:spPr>
          <a:xfrm rot="5400000">
            <a:off x="1755016" y="3215231"/>
            <a:ext cx="638319" cy="1238793"/>
          </a:xfrm>
          <a:prstGeom prst="curvedConnector4">
            <a:avLst>
              <a:gd name="adj1" fmla="val 47748"/>
              <a:gd name="adj2" fmla="val 118453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Verbotsymbol 45">
            <a:extLst>
              <a:ext uri="{FF2B5EF4-FFF2-40B4-BE49-F238E27FC236}">
                <a16:creationId xmlns:a16="http://schemas.microsoft.com/office/drawing/2014/main" id="{5D7A6E2A-9664-4090-E175-170F3952A6D9}"/>
              </a:ext>
            </a:extLst>
          </p:cNvPr>
          <p:cNvSpPr/>
          <p:nvPr/>
        </p:nvSpPr>
        <p:spPr>
          <a:xfrm>
            <a:off x="1639506" y="3405657"/>
            <a:ext cx="326100" cy="3261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7" name="Verbotsymbol 46">
            <a:extLst>
              <a:ext uri="{FF2B5EF4-FFF2-40B4-BE49-F238E27FC236}">
                <a16:creationId xmlns:a16="http://schemas.microsoft.com/office/drawing/2014/main" id="{84AE19FE-EA53-B23C-8800-6AA20DC3C231}"/>
              </a:ext>
            </a:extLst>
          </p:cNvPr>
          <p:cNvSpPr/>
          <p:nvPr/>
        </p:nvSpPr>
        <p:spPr>
          <a:xfrm>
            <a:off x="3652898" y="763651"/>
            <a:ext cx="326100" cy="3261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7DBF728-D41B-7E08-2967-6922008C8798}"/>
              </a:ext>
            </a:extLst>
          </p:cNvPr>
          <p:cNvGrpSpPr/>
          <p:nvPr/>
        </p:nvGrpSpPr>
        <p:grpSpPr>
          <a:xfrm rot="20119461">
            <a:off x="7931916" y="2210056"/>
            <a:ext cx="3635585" cy="289983"/>
            <a:chOff x="739141" y="3284008"/>
            <a:chExt cx="3635585" cy="289983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B90CAD27-9AA5-0D72-404A-D189D1690EB0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28CA988F-9FB8-F63C-2DCF-8826EEF07C62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7B3F20C0-6FF1-6081-C40C-BE862169923C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02E757D0-9464-3765-888E-F1F329E6877E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CEF67E71-3564-27AA-BFBF-FDF4CB09300D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9391FF2F-1ADC-5C4B-F663-AA69612314FE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2F88E9EF-CB1A-884C-6915-C17B4B6A0B2C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9ACF3307-90B8-4310-CA02-392289DE27F0}"/>
              </a:ext>
            </a:extLst>
          </p:cNvPr>
          <p:cNvGrpSpPr/>
          <p:nvPr/>
        </p:nvGrpSpPr>
        <p:grpSpPr>
          <a:xfrm rot="1005941">
            <a:off x="7980044" y="5434556"/>
            <a:ext cx="3635585" cy="289983"/>
            <a:chOff x="739141" y="3284008"/>
            <a:chExt cx="3635585" cy="289983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4BB1986E-7C8F-C4D5-C34F-108161CEADCA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2121B7C9-37F3-23B8-9C8D-486E76932378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DD44F19B-7319-6B6F-B2D6-1F22785A587A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B98FBEB2-66D9-F27D-E54D-1D74496FEDAB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80699051-9CC7-C78A-BA86-171AD604C5CA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9E9CCE11-4582-9625-4B36-0E4763386237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3845585E-8E70-FEAC-96F4-F24DC2F3D7BC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" name="Verbinder: gekrümmt 3">
            <a:extLst>
              <a:ext uri="{FF2B5EF4-FFF2-40B4-BE49-F238E27FC236}">
                <a16:creationId xmlns:a16="http://schemas.microsoft.com/office/drawing/2014/main" id="{A16884A9-F2B6-B8C1-459D-5DC7DD8A51AF}"/>
              </a:ext>
            </a:extLst>
          </p:cNvPr>
          <p:cNvCxnSpPr>
            <a:cxnSpLocks/>
            <a:stCxn id="17" idx="6"/>
            <a:endCxn id="5" idx="6"/>
          </p:cNvCxnSpPr>
          <p:nvPr/>
        </p:nvCxnSpPr>
        <p:spPr>
          <a:xfrm rot="16200000" flipH="1" flipV="1">
            <a:off x="3513589" y="926166"/>
            <a:ext cx="1608245" cy="404399"/>
          </a:xfrm>
          <a:prstGeom prst="curvedConnector3">
            <a:avLst>
              <a:gd name="adj1" fmla="val -1428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22AF2C3-8DF1-66A3-C8E7-79E5211A482E}"/>
              </a:ext>
            </a:extLst>
          </p:cNvPr>
          <p:cNvGrpSpPr/>
          <p:nvPr/>
        </p:nvGrpSpPr>
        <p:grpSpPr>
          <a:xfrm>
            <a:off x="1821656" y="1660356"/>
            <a:ext cx="1728209" cy="2746452"/>
            <a:chOff x="1821656" y="1660356"/>
            <a:chExt cx="1728209" cy="2746452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760EC3E8-6C3F-4A8B-8015-C8487F9472A8}"/>
                </a:ext>
              </a:extLst>
            </p:cNvPr>
            <p:cNvGrpSpPr/>
            <p:nvPr/>
          </p:nvGrpSpPr>
          <p:grpSpPr>
            <a:xfrm rot="18723138">
              <a:off x="2340952" y="2579286"/>
              <a:ext cx="2127843" cy="289983"/>
              <a:chOff x="739141" y="3284009"/>
              <a:chExt cx="2127843" cy="289983"/>
            </a:xfrm>
          </p:grpSpPr>
          <p:grpSp>
            <p:nvGrpSpPr>
              <p:cNvPr id="3" name="Gruppieren 2">
                <a:extLst>
                  <a:ext uri="{FF2B5EF4-FFF2-40B4-BE49-F238E27FC236}">
                    <a16:creationId xmlns:a16="http://schemas.microsoft.com/office/drawing/2014/main" id="{DF000084-1327-DBCB-AD05-0604580F83CA}"/>
                  </a:ext>
                </a:extLst>
              </p:cNvPr>
              <p:cNvGrpSpPr/>
              <p:nvPr/>
            </p:nvGrpSpPr>
            <p:grpSpPr>
              <a:xfrm>
                <a:off x="762001" y="3284009"/>
                <a:ext cx="2080611" cy="289983"/>
                <a:chOff x="2032000" y="2006595"/>
                <a:chExt cx="3533114" cy="1117597"/>
              </a:xfrm>
            </p:grpSpPr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2B8903AC-5D99-B357-F95F-AF3EEF33E412}"/>
                    </a:ext>
                  </a:extLst>
                </p:cNvPr>
                <p:cNvSpPr/>
                <p:nvPr/>
              </p:nvSpPr>
              <p:spPr>
                <a:xfrm>
                  <a:off x="2032003" y="2006597"/>
                  <a:ext cx="3533108" cy="1117595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163CC47E-A230-95B4-4ACE-6277A6AE66F8}"/>
                    </a:ext>
                  </a:extLst>
                </p:cNvPr>
                <p:cNvSpPr/>
                <p:nvPr/>
              </p:nvSpPr>
              <p:spPr>
                <a:xfrm>
                  <a:off x="2032003" y="2006595"/>
                  <a:ext cx="3533109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8B192F5D-EB0C-F4FA-5E9C-17EA4CCBE2ED}"/>
                    </a:ext>
                  </a:extLst>
                </p:cNvPr>
                <p:cNvSpPr/>
                <p:nvPr/>
              </p:nvSpPr>
              <p:spPr>
                <a:xfrm>
                  <a:off x="2032000" y="2379131"/>
                  <a:ext cx="3530947" cy="372532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FAD96FA4-6EDA-E4CC-6AC0-68DFBDF8C772}"/>
                    </a:ext>
                  </a:extLst>
                </p:cNvPr>
                <p:cNvSpPr/>
                <p:nvPr/>
              </p:nvSpPr>
              <p:spPr>
                <a:xfrm>
                  <a:off x="2032005" y="2751659"/>
                  <a:ext cx="3533109" cy="3725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8D93CDE1-91BD-84CE-AB15-F152C967D023}"/>
                  </a:ext>
                </a:extLst>
              </p:cNvPr>
              <p:cNvSpPr/>
              <p:nvPr/>
            </p:nvSpPr>
            <p:spPr>
              <a:xfrm>
                <a:off x="2821265" y="340346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6173DE96-4C6D-7213-2D26-B2467E6216E9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F551658D-D0EE-BE09-BD73-D7A05E443D6E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1821656" y="3515468"/>
              <a:ext cx="871915" cy="8913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13378B4-167B-16A9-CF34-1200343B875E}"/>
              </a:ext>
            </a:extLst>
          </p:cNvPr>
          <p:cNvCxnSpPr>
            <a:cxnSpLocks/>
            <a:endCxn id="37" idx="6"/>
          </p:cNvCxnSpPr>
          <p:nvPr/>
        </p:nvCxnSpPr>
        <p:spPr>
          <a:xfrm flipH="1">
            <a:off x="5090363" y="4152005"/>
            <a:ext cx="10427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9EF0D2FA-50EC-3829-D34D-7F3122AEBA8C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5616793" y="3790413"/>
            <a:ext cx="218357" cy="662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4172A83-E245-CD42-35E4-DB601062B122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4115512" y="996316"/>
            <a:ext cx="909217" cy="9361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Gewitterblitz 65">
            <a:extLst>
              <a:ext uri="{FF2B5EF4-FFF2-40B4-BE49-F238E27FC236}">
                <a16:creationId xmlns:a16="http://schemas.microsoft.com/office/drawing/2014/main" id="{669ADB9A-D45A-E054-148C-95A5D0298B4F}"/>
              </a:ext>
            </a:extLst>
          </p:cNvPr>
          <p:cNvSpPr/>
          <p:nvPr/>
        </p:nvSpPr>
        <p:spPr>
          <a:xfrm rot="21144616" flipH="1">
            <a:off x="4639273" y="754599"/>
            <a:ext cx="307333" cy="425198"/>
          </a:xfrm>
          <a:prstGeom prst="lightningBol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Gewitterblitz 66">
            <a:extLst>
              <a:ext uri="{FF2B5EF4-FFF2-40B4-BE49-F238E27FC236}">
                <a16:creationId xmlns:a16="http://schemas.microsoft.com/office/drawing/2014/main" id="{3764B454-464E-E916-6ED0-E3B8E0BBAC57}"/>
              </a:ext>
            </a:extLst>
          </p:cNvPr>
          <p:cNvSpPr/>
          <p:nvPr/>
        </p:nvSpPr>
        <p:spPr>
          <a:xfrm rot="21144616" flipH="1">
            <a:off x="2202903" y="3952432"/>
            <a:ext cx="307333" cy="425198"/>
          </a:xfrm>
          <a:prstGeom prst="lightningBol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0B6DEB49-8AAF-AED5-8C0D-9A413B8D7656}"/>
              </a:ext>
            </a:extLst>
          </p:cNvPr>
          <p:cNvSpPr txBox="1"/>
          <p:nvPr/>
        </p:nvSpPr>
        <p:spPr>
          <a:xfrm>
            <a:off x="5634866" y="378654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329440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0C9526E-55B5-100F-60DB-758F1A2E32B7}"/>
              </a:ext>
            </a:extLst>
          </p:cNvPr>
          <p:cNvGrpSpPr/>
          <p:nvPr/>
        </p:nvGrpSpPr>
        <p:grpSpPr>
          <a:xfrm rot="708255">
            <a:off x="500332" y="42428"/>
            <a:ext cx="11378242" cy="7273893"/>
            <a:chOff x="500332" y="42428"/>
            <a:chExt cx="11378242" cy="727389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88EF1E8-950B-4198-36A1-0851F70C77FF}"/>
                </a:ext>
              </a:extLst>
            </p:cNvPr>
            <p:cNvSpPr/>
            <p:nvPr/>
          </p:nvSpPr>
          <p:spPr>
            <a:xfrm>
              <a:off x="500332" y="2096219"/>
              <a:ext cx="3795622" cy="78500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A3D2FA6C-EE52-0804-D247-2CBF77AB40E6}"/>
                </a:ext>
              </a:extLst>
            </p:cNvPr>
            <p:cNvSpPr/>
            <p:nvPr/>
          </p:nvSpPr>
          <p:spPr>
            <a:xfrm rot="19991788">
              <a:off x="7001774" y="535344"/>
              <a:ext cx="3795622" cy="7850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97050F4-F3C5-6E29-BBC4-B56567053578}"/>
                </a:ext>
              </a:extLst>
            </p:cNvPr>
            <p:cNvSpPr/>
            <p:nvPr/>
          </p:nvSpPr>
          <p:spPr>
            <a:xfrm rot="4656869">
              <a:off x="4542288" y="5026008"/>
              <a:ext cx="3795622" cy="7850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A7FB1C28-C2C0-321E-5F02-136B537EE792}"/>
                </a:ext>
              </a:extLst>
            </p:cNvPr>
            <p:cNvSpPr/>
            <p:nvPr/>
          </p:nvSpPr>
          <p:spPr>
            <a:xfrm rot="812659">
              <a:off x="7205852" y="2921575"/>
              <a:ext cx="3795622" cy="7850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D81CCDD3-464D-B28F-4891-0FDF0C035812}"/>
                </a:ext>
              </a:extLst>
            </p:cNvPr>
            <p:cNvCxnSpPr>
              <a:stCxn id="4" idx="1"/>
            </p:cNvCxnSpPr>
            <p:nvPr/>
          </p:nvCxnSpPr>
          <p:spPr>
            <a:xfrm flipV="1">
              <a:off x="500332" y="2488720"/>
              <a:ext cx="113782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34B8739E-4920-8FD1-F04A-234D1C2848EB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2840710" y="72061"/>
              <a:ext cx="7752782" cy="39047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3455A3E2-A8AE-736C-89E7-BBACFD166F3F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>
              <a:off x="2669631" y="1706270"/>
              <a:ext cx="8279063" cy="20522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1519C54D-B273-F8BD-F7A1-FF336B8BF68C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>
              <a:off x="5255782" y="42428"/>
              <a:ext cx="1591375" cy="72297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4DD3D2C-6E82-42EB-FD47-ECB1DFF680BC}"/>
                </a:ext>
              </a:extLst>
            </p:cNvPr>
            <p:cNvSpPr txBox="1"/>
            <p:nvPr/>
          </p:nvSpPr>
          <p:spPr>
            <a:xfrm>
              <a:off x="4482612" y="242122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X</a:t>
              </a: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m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12F7DA1B-E0F2-DED8-297C-E833976264A5}"/>
                </a:ext>
              </a:extLst>
            </p:cNvPr>
            <p:cNvSpPr txBox="1"/>
            <p:nvPr/>
          </p:nvSpPr>
          <p:spPr>
            <a:xfrm>
              <a:off x="6160538" y="1696002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X</a:t>
              </a: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m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8B5D1958-7564-B59E-6525-2D6B3DD53BDE}"/>
                </a:ext>
              </a:extLst>
            </p:cNvPr>
            <p:cNvSpPr txBox="1"/>
            <p:nvPr/>
          </p:nvSpPr>
          <p:spPr>
            <a:xfrm>
              <a:off x="6254944" y="265438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X</a:t>
              </a: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m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BED2557-F8DE-FE67-0CD8-381B5D8CFA9B}"/>
                </a:ext>
              </a:extLst>
            </p:cNvPr>
            <p:cNvSpPr txBox="1"/>
            <p:nvPr/>
          </p:nvSpPr>
          <p:spPr>
            <a:xfrm>
              <a:off x="5334277" y="2860528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X</a:t>
              </a: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28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88EF1E8-950B-4198-36A1-0851F70C77FF}"/>
              </a:ext>
            </a:extLst>
          </p:cNvPr>
          <p:cNvSpPr/>
          <p:nvPr/>
        </p:nvSpPr>
        <p:spPr>
          <a:xfrm rot="708255">
            <a:off x="824080" y="1345815"/>
            <a:ext cx="3795622" cy="7850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3D2FA6C-EE52-0804-D247-2CBF77AB40E6}"/>
              </a:ext>
            </a:extLst>
          </p:cNvPr>
          <p:cNvSpPr/>
          <p:nvPr/>
        </p:nvSpPr>
        <p:spPr>
          <a:xfrm rot="10800000">
            <a:off x="4741455" y="875434"/>
            <a:ext cx="784800" cy="785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02BB0DD-AA1C-7980-9687-8D2F796DE0D8}"/>
              </a:ext>
            </a:extLst>
          </p:cNvPr>
          <p:cNvSpPr/>
          <p:nvPr/>
        </p:nvSpPr>
        <p:spPr>
          <a:xfrm rot="16200000">
            <a:off x="5595778" y="-13471"/>
            <a:ext cx="784800" cy="785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0D6011-3A9D-D3B9-75B6-0805369E3F8F}"/>
              </a:ext>
            </a:extLst>
          </p:cNvPr>
          <p:cNvSpPr/>
          <p:nvPr/>
        </p:nvSpPr>
        <p:spPr>
          <a:xfrm>
            <a:off x="6490761" y="866173"/>
            <a:ext cx="784800" cy="13076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D1C6101-EE9E-F7EC-5FEC-C5969C507E13}"/>
              </a:ext>
            </a:extLst>
          </p:cNvPr>
          <p:cNvSpPr/>
          <p:nvPr/>
        </p:nvSpPr>
        <p:spPr>
          <a:xfrm rot="1520914">
            <a:off x="7218951" y="3525456"/>
            <a:ext cx="3795622" cy="785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3F41988-CC70-38B1-54F6-F1C5D30DF36C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5900468" y="2389517"/>
            <a:ext cx="4931383" cy="2340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A9A13B2-9281-7855-1EB7-80AA4ECCC0AD}"/>
              </a:ext>
            </a:extLst>
          </p:cNvPr>
          <p:cNvCxnSpPr>
            <a:cxnSpLocks/>
          </p:cNvCxnSpPr>
          <p:nvPr/>
        </p:nvCxnSpPr>
        <p:spPr>
          <a:xfrm>
            <a:off x="864214" y="1350085"/>
            <a:ext cx="5036254" cy="1039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575E0765-65B4-F1B3-B2A5-803E4913D817}"/>
              </a:ext>
            </a:extLst>
          </p:cNvPr>
          <p:cNvSpPr/>
          <p:nvPr/>
        </p:nvSpPr>
        <p:spPr>
          <a:xfrm>
            <a:off x="4597879" y="373068"/>
            <a:ext cx="2984740" cy="2787888"/>
          </a:xfrm>
          <a:custGeom>
            <a:avLst/>
            <a:gdLst>
              <a:gd name="connsiteX0" fmla="*/ 0 w 2984740"/>
              <a:gd name="connsiteY0" fmla="*/ 1740404 h 2787888"/>
              <a:gd name="connsiteX1" fmla="*/ 43132 w 2984740"/>
              <a:gd name="connsiteY1" fmla="*/ 1723151 h 2787888"/>
              <a:gd name="connsiteX2" fmla="*/ 129396 w 2984740"/>
              <a:gd name="connsiteY2" fmla="*/ 1714524 h 2787888"/>
              <a:gd name="connsiteX3" fmla="*/ 198408 w 2984740"/>
              <a:gd name="connsiteY3" fmla="*/ 1705898 h 2787888"/>
              <a:gd name="connsiteX4" fmla="*/ 319178 w 2984740"/>
              <a:gd name="connsiteY4" fmla="*/ 1636887 h 2787888"/>
              <a:gd name="connsiteX5" fmla="*/ 379563 w 2984740"/>
              <a:gd name="connsiteY5" fmla="*/ 1585128 h 2787888"/>
              <a:gd name="connsiteX6" fmla="*/ 483079 w 2984740"/>
              <a:gd name="connsiteY6" fmla="*/ 1395347 h 2787888"/>
              <a:gd name="connsiteX7" fmla="*/ 517585 w 2984740"/>
              <a:gd name="connsiteY7" fmla="*/ 1343589 h 2787888"/>
              <a:gd name="connsiteX8" fmla="*/ 552091 w 2984740"/>
              <a:gd name="connsiteY8" fmla="*/ 1291830 h 2787888"/>
              <a:gd name="connsiteX9" fmla="*/ 595223 w 2984740"/>
              <a:gd name="connsiteY9" fmla="*/ 1171060 h 2787888"/>
              <a:gd name="connsiteX10" fmla="*/ 733246 w 2984740"/>
              <a:gd name="connsiteY10" fmla="*/ 869136 h 2787888"/>
              <a:gd name="connsiteX11" fmla="*/ 785004 w 2984740"/>
              <a:gd name="connsiteY11" fmla="*/ 774245 h 2787888"/>
              <a:gd name="connsiteX12" fmla="*/ 828136 w 2984740"/>
              <a:gd name="connsiteY12" fmla="*/ 696607 h 2787888"/>
              <a:gd name="connsiteX13" fmla="*/ 871268 w 2984740"/>
              <a:gd name="connsiteY13" fmla="*/ 636223 h 2787888"/>
              <a:gd name="connsiteX14" fmla="*/ 897147 w 2984740"/>
              <a:gd name="connsiteY14" fmla="*/ 575838 h 2787888"/>
              <a:gd name="connsiteX15" fmla="*/ 957532 w 2984740"/>
              <a:gd name="connsiteY15" fmla="*/ 498200 h 2787888"/>
              <a:gd name="connsiteX16" fmla="*/ 1026544 w 2984740"/>
              <a:gd name="connsiteY16" fmla="*/ 411936 h 2787888"/>
              <a:gd name="connsiteX17" fmla="*/ 1069676 w 2984740"/>
              <a:gd name="connsiteY17" fmla="*/ 360177 h 2787888"/>
              <a:gd name="connsiteX18" fmla="*/ 1095555 w 2984740"/>
              <a:gd name="connsiteY18" fmla="*/ 317045 h 2787888"/>
              <a:gd name="connsiteX19" fmla="*/ 1138687 w 2984740"/>
              <a:gd name="connsiteY19" fmla="*/ 282540 h 2787888"/>
              <a:gd name="connsiteX20" fmla="*/ 1319842 w 2984740"/>
              <a:gd name="connsiteY20" fmla="*/ 92758 h 2787888"/>
              <a:gd name="connsiteX21" fmla="*/ 1380227 w 2984740"/>
              <a:gd name="connsiteY21" fmla="*/ 58253 h 2787888"/>
              <a:gd name="connsiteX22" fmla="*/ 1431985 w 2984740"/>
              <a:gd name="connsiteY22" fmla="*/ 32374 h 2787888"/>
              <a:gd name="connsiteX23" fmla="*/ 1570008 w 2984740"/>
              <a:gd name="connsiteY23" fmla="*/ 23747 h 2787888"/>
              <a:gd name="connsiteX24" fmla="*/ 2044461 w 2984740"/>
              <a:gd name="connsiteY24" fmla="*/ 75506 h 2787888"/>
              <a:gd name="connsiteX25" fmla="*/ 2078966 w 2984740"/>
              <a:gd name="connsiteY25" fmla="*/ 127264 h 2787888"/>
              <a:gd name="connsiteX26" fmla="*/ 2104846 w 2984740"/>
              <a:gd name="connsiteY26" fmla="*/ 187649 h 2787888"/>
              <a:gd name="connsiteX27" fmla="*/ 2130725 w 2984740"/>
              <a:gd name="connsiteY27" fmla="*/ 377430 h 2787888"/>
              <a:gd name="connsiteX28" fmla="*/ 2147978 w 2984740"/>
              <a:gd name="connsiteY28" fmla="*/ 498200 h 2787888"/>
              <a:gd name="connsiteX29" fmla="*/ 2156604 w 2984740"/>
              <a:gd name="connsiteY29" fmla="*/ 653475 h 2787888"/>
              <a:gd name="connsiteX30" fmla="*/ 2165230 w 2984740"/>
              <a:gd name="connsiteY30" fmla="*/ 731113 h 2787888"/>
              <a:gd name="connsiteX31" fmla="*/ 2173857 w 2984740"/>
              <a:gd name="connsiteY31" fmla="*/ 1033038 h 2787888"/>
              <a:gd name="connsiteX32" fmla="*/ 2165230 w 2984740"/>
              <a:gd name="connsiteY32" fmla="*/ 1205566 h 2787888"/>
              <a:gd name="connsiteX33" fmla="*/ 2130725 w 2984740"/>
              <a:gd name="connsiteY33" fmla="*/ 1343589 h 2787888"/>
              <a:gd name="connsiteX34" fmla="*/ 2139351 w 2984740"/>
              <a:gd name="connsiteY34" fmla="*/ 1999196 h 2787888"/>
              <a:gd name="connsiteX35" fmla="*/ 2182483 w 2984740"/>
              <a:gd name="connsiteY35" fmla="*/ 2102713 h 2787888"/>
              <a:gd name="connsiteX36" fmla="*/ 2251495 w 2984740"/>
              <a:gd name="connsiteY36" fmla="*/ 2309747 h 2787888"/>
              <a:gd name="connsiteX37" fmla="*/ 2277374 w 2984740"/>
              <a:gd name="connsiteY37" fmla="*/ 2387385 h 2787888"/>
              <a:gd name="connsiteX38" fmla="*/ 2303253 w 2984740"/>
              <a:gd name="connsiteY38" fmla="*/ 2473649 h 2787888"/>
              <a:gd name="connsiteX39" fmla="*/ 2355012 w 2984740"/>
              <a:gd name="connsiteY39" fmla="*/ 2594419 h 2787888"/>
              <a:gd name="connsiteX40" fmla="*/ 2389517 w 2984740"/>
              <a:gd name="connsiteY40" fmla="*/ 2628924 h 2787888"/>
              <a:gd name="connsiteX41" fmla="*/ 2493034 w 2984740"/>
              <a:gd name="connsiteY41" fmla="*/ 2732441 h 2787888"/>
              <a:gd name="connsiteX42" fmla="*/ 2544793 w 2984740"/>
              <a:gd name="connsiteY42" fmla="*/ 2766947 h 2787888"/>
              <a:gd name="connsiteX43" fmla="*/ 2984740 w 2984740"/>
              <a:gd name="connsiteY43" fmla="*/ 2775574 h 278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984740" h="2787888">
                <a:moveTo>
                  <a:pt x="0" y="1740404"/>
                </a:moveTo>
                <a:cubicBezTo>
                  <a:pt x="14377" y="1734653"/>
                  <a:pt x="27948" y="1726188"/>
                  <a:pt x="43132" y="1723151"/>
                </a:cubicBezTo>
                <a:cubicBezTo>
                  <a:pt x="71469" y="1717483"/>
                  <a:pt x="100675" y="1717715"/>
                  <a:pt x="129396" y="1714524"/>
                </a:cubicBezTo>
                <a:cubicBezTo>
                  <a:pt x="152437" y="1711964"/>
                  <a:pt x="175404" y="1708773"/>
                  <a:pt x="198408" y="1705898"/>
                </a:cubicBezTo>
                <a:cubicBezTo>
                  <a:pt x="246244" y="1681980"/>
                  <a:pt x="273447" y="1670423"/>
                  <a:pt x="319178" y="1636887"/>
                </a:cubicBezTo>
                <a:cubicBezTo>
                  <a:pt x="340556" y="1621210"/>
                  <a:pt x="359435" y="1602381"/>
                  <a:pt x="379563" y="1585128"/>
                </a:cubicBezTo>
                <a:cubicBezTo>
                  <a:pt x="428512" y="1474991"/>
                  <a:pt x="404467" y="1519815"/>
                  <a:pt x="483079" y="1395347"/>
                </a:cubicBezTo>
                <a:cubicBezTo>
                  <a:pt x="494152" y="1377816"/>
                  <a:pt x="506083" y="1360842"/>
                  <a:pt x="517585" y="1343589"/>
                </a:cubicBezTo>
                <a:lnTo>
                  <a:pt x="552091" y="1291830"/>
                </a:lnTo>
                <a:cubicBezTo>
                  <a:pt x="581496" y="1174211"/>
                  <a:pt x="552660" y="1268347"/>
                  <a:pt x="595223" y="1171060"/>
                </a:cubicBezTo>
                <a:cubicBezTo>
                  <a:pt x="694185" y="944861"/>
                  <a:pt x="526621" y="1282388"/>
                  <a:pt x="733246" y="869136"/>
                </a:cubicBezTo>
                <a:cubicBezTo>
                  <a:pt x="749359" y="836910"/>
                  <a:pt x="767641" y="805815"/>
                  <a:pt x="785004" y="774245"/>
                </a:cubicBezTo>
                <a:cubicBezTo>
                  <a:pt x="799271" y="748305"/>
                  <a:pt x="810928" y="720697"/>
                  <a:pt x="828136" y="696607"/>
                </a:cubicBezTo>
                <a:cubicBezTo>
                  <a:pt x="842513" y="676479"/>
                  <a:pt x="858996" y="657699"/>
                  <a:pt x="871268" y="636223"/>
                </a:cubicBezTo>
                <a:cubicBezTo>
                  <a:pt x="882133" y="617209"/>
                  <a:pt x="885541" y="594408"/>
                  <a:pt x="897147" y="575838"/>
                </a:cubicBezTo>
                <a:cubicBezTo>
                  <a:pt x="914523" y="548036"/>
                  <a:pt x="937542" y="524187"/>
                  <a:pt x="957532" y="498200"/>
                </a:cubicBezTo>
                <a:cubicBezTo>
                  <a:pt x="1010002" y="429989"/>
                  <a:pt x="953721" y="499324"/>
                  <a:pt x="1026544" y="411936"/>
                </a:cubicBezTo>
                <a:cubicBezTo>
                  <a:pt x="1040921" y="394683"/>
                  <a:pt x="1058121" y="379435"/>
                  <a:pt x="1069676" y="360177"/>
                </a:cubicBezTo>
                <a:cubicBezTo>
                  <a:pt x="1078302" y="345800"/>
                  <a:pt x="1084416" y="329577"/>
                  <a:pt x="1095555" y="317045"/>
                </a:cubicBezTo>
                <a:cubicBezTo>
                  <a:pt x="1107787" y="303284"/>
                  <a:pt x="1125668" y="295559"/>
                  <a:pt x="1138687" y="282540"/>
                </a:cubicBezTo>
                <a:cubicBezTo>
                  <a:pt x="1183705" y="237522"/>
                  <a:pt x="1273469" y="119257"/>
                  <a:pt x="1319842" y="92758"/>
                </a:cubicBezTo>
                <a:cubicBezTo>
                  <a:pt x="1339970" y="81256"/>
                  <a:pt x="1359815" y="69244"/>
                  <a:pt x="1380227" y="58253"/>
                </a:cubicBezTo>
                <a:cubicBezTo>
                  <a:pt x="1397211" y="49108"/>
                  <a:pt x="1413007" y="35825"/>
                  <a:pt x="1431985" y="32374"/>
                </a:cubicBezTo>
                <a:cubicBezTo>
                  <a:pt x="1477339" y="24128"/>
                  <a:pt x="1524000" y="26623"/>
                  <a:pt x="1570008" y="23747"/>
                </a:cubicBezTo>
                <a:cubicBezTo>
                  <a:pt x="1768595" y="31535"/>
                  <a:pt x="1934731" y="-61656"/>
                  <a:pt x="2044461" y="75506"/>
                </a:cubicBezTo>
                <a:cubicBezTo>
                  <a:pt x="2057414" y="91697"/>
                  <a:pt x="2069135" y="109007"/>
                  <a:pt x="2078966" y="127264"/>
                </a:cubicBezTo>
                <a:cubicBezTo>
                  <a:pt x="2089348" y="146545"/>
                  <a:pt x="2096219" y="167521"/>
                  <a:pt x="2104846" y="187649"/>
                </a:cubicBezTo>
                <a:cubicBezTo>
                  <a:pt x="2123537" y="299799"/>
                  <a:pt x="2104827" y="183198"/>
                  <a:pt x="2130725" y="377430"/>
                </a:cubicBezTo>
                <a:cubicBezTo>
                  <a:pt x="2136100" y="417739"/>
                  <a:pt x="2142227" y="457943"/>
                  <a:pt x="2147978" y="498200"/>
                </a:cubicBezTo>
                <a:cubicBezTo>
                  <a:pt x="2150853" y="549958"/>
                  <a:pt x="2152775" y="601778"/>
                  <a:pt x="2156604" y="653475"/>
                </a:cubicBezTo>
                <a:cubicBezTo>
                  <a:pt x="2158527" y="679442"/>
                  <a:pt x="2164048" y="705101"/>
                  <a:pt x="2165230" y="731113"/>
                </a:cubicBezTo>
                <a:cubicBezTo>
                  <a:pt x="2169802" y="831692"/>
                  <a:pt x="2170981" y="932396"/>
                  <a:pt x="2173857" y="1033038"/>
                </a:cubicBezTo>
                <a:cubicBezTo>
                  <a:pt x="2170981" y="1090547"/>
                  <a:pt x="2171155" y="1148290"/>
                  <a:pt x="2165230" y="1205566"/>
                </a:cubicBezTo>
                <a:cubicBezTo>
                  <a:pt x="2161695" y="1239736"/>
                  <a:pt x="2140844" y="1308174"/>
                  <a:pt x="2130725" y="1343589"/>
                </a:cubicBezTo>
                <a:cubicBezTo>
                  <a:pt x="2133600" y="1562125"/>
                  <a:pt x="2124484" y="1781148"/>
                  <a:pt x="2139351" y="1999196"/>
                </a:cubicBezTo>
                <a:cubicBezTo>
                  <a:pt x="2141894" y="2036491"/>
                  <a:pt x="2169787" y="2067554"/>
                  <a:pt x="2182483" y="2102713"/>
                </a:cubicBezTo>
                <a:cubicBezTo>
                  <a:pt x="2207190" y="2171133"/>
                  <a:pt x="2228491" y="2240736"/>
                  <a:pt x="2251495" y="2309747"/>
                </a:cubicBezTo>
                <a:cubicBezTo>
                  <a:pt x="2260121" y="2335626"/>
                  <a:pt x="2269535" y="2361256"/>
                  <a:pt x="2277374" y="2387385"/>
                </a:cubicBezTo>
                <a:cubicBezTo>
                  <a:pt x="2286000" y="2416140"/>
                  <a:pt x="2294299" y="2444995"/>
                  <a:pt x="2303253" y="2473649"/>
                </a:cubicBezTo>
                <a:cubicBezTo>
                  <a:pt x="2316784" y="2516949"/>
                  <a:pt x="2329139" y="2555609"/>
                  <a:pt x="2355012" y="2594419"/>
                </a:cubicBezTo>
                <a:cubicBezTo>
                  <a:pt x="2364035" y="2607953"/>
                  <a:pt x="2378806" y="2616683"/>
                  <a:pt x="2389517" y="2628924"/>
                </a:cubicBezTo>
                <a:cubicBezTo>
                  <a:pt x="2452576" y="2700993"/>
                  <a:pt x="2365141" y="2630127"/>
                  <a:pt x="2493034" y="2732441"/>
                </a:cubicBezTo>
                <a:cubicBezTo>
                  <a:pt x="2509226" y="2745394"/>
                  <a:pt x="2524677" y="2761917"/>
                  <a:pt x="2544793" y="2766947"/>
                </a:cubicBezTo>
                <a:cubicBezTo>
                  <a:pt x="2710410" y="2808355"/>
                  <a:pt x="2567442" y="2775574"/>
                  <a:pt x="2984740" y="277557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357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0606DD-2019-7750-3747-4C1257DF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" y="0"/>
            <a:ext cx="12050486" cy="68580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90A9061-EDE2-DA49-BF02-F4308151E04E}"/>
              </a:ext>
            </a:extLst>
          </p:cNvPr>
          <p:cNvGrpSpPr/>
          <p:nvPr/>
        </p:nvGrpSpPr>
        <p:grpSpPr>
          <a:xfrm>
            <a:off x="5833354" y="587931"/>
            <a:ext cx="5947416" cy="5939328"/>
            <a:chOff x="2568102" y="335012"/>
            <a:chExt cx="5947416" cy="5939328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1A470F5-3C8C-2547-CFB6-87F1801F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556" r="20205" b="4018"/>
            <a:stretch/>
          </p:blipFill>
          <p:spPr>
            <a:xfrm>
              <a:off x="2568102" y="335012"/>
              <a:ext cx="5947416" cy="5939328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D5B369CE-198A-78A0-4231-DB6E3EAC8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6861" b="3887"/>
            <a:stretch/>
          </p:blipFill>
          <p:spPr>
            <a:xfrm rot="5400000">
              <a:off x="2572146" y="330968"/>
              <a:ext cx="5939328" cy="5947416"/>
            </a:xfrm>
            <a:prstGeom prst="rect">
              <a:avLst/>
            </a:prstGeom>
          </p:spPr>
        </p:pic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EE024C5-3871-A345-7089-287FB034D6FE}"/>
              </a:ext>
            </a:extLst>
          </p:cNvPr>
          <p:cNvSpPr/>
          <p:nvPr/>
        </p:nvSpPr>
        <p:spPr>
          <a:xfrm>
            <a:off x="9678838" y="4217707"/>
            <a:ext cx="319177" cy="1207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D4C67D9E-9EE8-D064-687F-FE0A238D6F6E}"/>
              </a:ext>
            </a:extLst>
          </p:cNvPr>
          <p:cNvSpPr/>
          <p:nvPr/>
        </p:nvSpPr>
        <p:spPr>
          <a:xfrm>
            <a:off x="7168551" y="3483647"/>
            <a:ext cx="2501660" cy="795350"/>
          </a:xfrm>
          <a:custGeom>
            <a:avLst/>
            <a:gdLst>
              <a:gd name="connsiteX0" fmla="*/ 2501660 w 2501660"/>
              <a:gd name="connsiteY0" fmla="*/ 725720 h 726065"/>
              <a:gd name="connsiteX1" fmla="*/ 1932317 w 2501660"/>
              <a:gd name="connsiteY1" fmla="*/ 630829 h 726065"/>
              <a:gd name="connsiteX2" fmla="*/ 1017917 w 2501660"/>
              <a:gd name="connsiteY2" fmla="*/ 139124 h 726065"/>
              <a:gd name="connsiteX3" fmla="*/ 250166 w 2501660"/>
              <a:gd name="connsiteY3" fmla="*/ 1101 h 726065"/>
              <a:gd name="connsiteX4" fmla="*/ 0 w 2501660"/>
              <a:gd name="connsiteY4" fmla="*/ 190882 h 726065"/>
              <a:gd name="connsiteX0" fmla="*/ 2501660 w 2501660"/>
              <a:gd name="connsiteY0" fmla="*/ 785563 h 785908"/>
              <a:gd name="connsiteX1" fmla="*/ 1932317 w 2501660"/>
              <a:gd name="connsiteY1" fmla="*/ 690672 h 785908"/>
              <a:gd name="connsiteX2" fmla="*/ 1017917 w 2501660"/>
              <a:gd name="connsiteY2" fmla="*/ 198967 h 785908"/>
              <a:gd name="connsiteX3" fmla="*/ 362309 w 2501660"/>
              <a:gd name="connsiteY3" fmla="*/ 560 h 785908"/>
              <a:gd name="connsiteX4" fmla="*/ 0 w 2501660"/>
              <a:gd name="connsiteY4" fmla="*/ 250725 h 785908"/>
              <a:gd name="connsiteX0" fmla="*/ 2501660 w 2501660"/>
              <a:gd name="connsiteY0" fmla="*/ 786096 h 786441"/>
              <a:gd name="connsiteX1" fmla="*/ 1932317 w 2501660"/>
              <a:gd name="connsiteY1" fmla="*/ 691205 h 786441"/>
              <a:gd name="connsiteX2" fmla="*/ 1017917 w 2501660"/>
              <a:gd name="connsiteY2" fmla="*/ 199500 h 786441"/>
              <a:gd name="connsiteX3" fmla="*/ 362309 w 2501660"/>
              <a:gd name="connsiteY3" fmla="*/ 1093 h 786441"/>
              <a:gd name="connsiteX4" fmla="*/ 0 w 2501660"/>
              <a:gd name="connsiteY4" fmla="*/ 251258 h 786441"/>
              <a:gd name="connsiteX0" fmla="*/ 2501660 w 2501660"/>
              <a:gd name="connsiteY0" fmla="*/ 786920 h 787481"/>
              <a:gd name="connsiteX1" fmla="*/ 1932317 w 2501660"/>
              <a:gd name="connsiteY1" fmla="*/ 692029 h 787481"/>
              <a:gd name="connsiteX2" fmla="*/ 1061049 w 2501660"/>
              <a:gd name="connsiteY2" fmla="*/ 174445 h 787481"/>
              <a:gd name="connsiteX3" fmla="*/ 362309 w 2501660"/>
              <a:gd name="connsiteY3" fmla="*/ 1917 h 787481"/>
              <a:gd name="connsiteX4" fmla="*/ 0 w 2501660"/>
              <a:gd name="connsiteY4" fmla="*/ 252082 h 787481"/>
              <a:gd name="connsiteX0" fmla="*/ 2501660 w 2501660"/>
              <a:gd name="connsiteY0" fmla="*/ 796376 h 796937"/>
              <a:gd name="connsiteX1" fmla="*/ 1932317 w 2501660"/>
              <a:gd name="connsiteY1" fmla="*/ 701485 h 796937"/>
              <a:gd name="connsiteX2" fmla="*/ 1061049 w 2501660"/>
              <a:gd name="connsiteY2" fmla="*/ 183901 h 796937"/>
              <a:gd name="connsiteX3" fmla="*/ 362309 w 2501660"/>
              <a:gd name="connsiteY3" fmla="*/ 11373 h 796937"/>
              <a:gd name="connsiteX4" fmla="*/ 0 w 2501660"/>
              <a:gd name="connsiteY4" fmla="*/ 261538 h 796937"/>
              <a:gd name="connsiteX0" fmla="*/ 2501660 w 2501660"/>
              <a:gd name="connsiteY0" fmla="*/ 796376 h 796937"/>
              <a:gd name="connsiteX1" fmla="*/ 1932317 w 2501660"/>
              <a:gd name="connsiteY1" fmla="*/ 701485 h 796937"/>
              <a:gd name="connsiteX2" fmla="*/ 1061049 w 2501660"/>
              <a:gd name="connsiteY2" fmla="*/ 183901 h 796937"/>
              <a:gd name="connsiteX3" fmla="*/ 362309 w 2501660"/>
              <a:gd name="connsiteY3" fmla="*/ 11373 h 796937"/>
              <a:gd name="connsiteX4" fmla="*/ 0 w 2501660"/>
              <a:gd name="connsiteY4" fmla="*/ 261538 h 796937"/>
              <a:gd name="connsiteX0" fmla="*/ 2501660 w 2501660"/>
              <a:gd name="connsiteY0" fmla="*/ 796376 h 796937"/>
              <a:gd name="connsiteX1" fmla="*/ 1932317 w 2501660"/>
              <a:gd name="connsiteY1" fmla="*/ 701485 h 796937"/>
              <a:gd name="connsiteX2" fmla="*/ 1061049 w 2501660"/>
              <a:gd name="connsiteY2" fmla="*/ 183901 h 796937"/>
              <a:gd name="connsiteX3" fmla="*/ 362309 w 2501660"/>
              <a:gd name="connsiteY3" fmla="*/ 11373 h 796937"/>
              <a:gd name="connsiteX4" fmla="*/ 0 w 2501660"/>
              <a:gd name="connsiteY4" fmla="*/ 261538 h 796937"/>
              <a:gd name="connsiteX0" fmla="*/ 2501660 w 2501660"/>
              <a:gd name="connsiteY0" fmla="*/ 785323 h 785884"/>
              <a:gd name="connsiteX1" fmla="*/ 1932317 w 2501660"/>
              <a:gd name="connsiteY1" fmla="*/ 690432 h 785884"/>
              <a:gd name="connsiteX2" fmla="*/ 1061049 w 2501660"/>
              <a:gd name="connsiteY2" fmla="*/ 172848 h 785884"/>
              <a:gd name="connsiteX3" fmla="*/ 362309 w 2501660"/>
              <a:gd name="connsiteY3" fmla="*/ 320 h 785884"/>
              <a:gd name="connsiteX4" fmla="*/ 0 w 2501660"/>
              <a:gd name="connsiteY4" fmla="*/ 250485 h 785884"/>
              <a:gd name="connsiteX0" fmla="*/ 2501660 w 2501660"/>
              <a:gd name="connsiteY0" fmla="*/ 799848 h 800409"/>
              <a:gd name="connsiteX1" fmla="*/ 1932317 w 2501660"/>
              <a:gd name="connsiteY1" fmla="*/ 704957 h 800409"/>
              <a:gd name="connsiteX2" fmla="*/ 1061049 w 2501660"/>
              <a:gd name="connsiteY2" fmla="*/ 187373 h 800409"/>
              <a:gd name="connsiteX3" fmla="*/ 362309 w 2501660"/>
              <a:gd name="connsiteY3" fmla="*/ 14845 h 800409"/>
              <a:gd name="connsiteX4" fmla="*/ 0 w 2501660"/>
              <a:gd name="connsiteY4" fmla="*/ 265010 h 800409"/>
              <a:gd name="connsiteX0" fmla="*/ 2501660 w 2501660"/>
              <a:gd name="connsiteY0" fmla="*/ 796255 h 796550"/>
              <a:gd name="connsiteX1" fmla="*/ 1932317 w 2501660"/>
              <a:gd name="connsiteY1" fmla="*/ 701364 h 796550"/>
              <a:gd name="connsiteX2" fmla="*/ 1017917 w 2501660"/>
              <a:gd name="connsiteY2" fmla="*/ 218286 h 796550"/>
              <a:gd name="connsiteX3" fmla="*/ 362309 w 2501660"/>
              <a:gd name="connsiteY3" fmla="*/ 11252 h 796550"/>
              <a:gd name="connsiteX4" fmla="*/ 0 w 2501660"/>
              <a:gd name="connsiteY4" fmla="*/ 261417 h 796550"/>
              <a:gd name="connsiteX0" fmla="*/ 2501660 w 2501660"/>
              <a:gd name="connsiteY0" fmla="*/ 795055 h 795350"/>
              <a:gd name="connsiteX1" fmla="*/ 1932317 w 2501660"/>
              <a:gd name="connsiteY1" fmla="*/ 700164 h 795350"/>
              <a:gd name="connsiteX2" fmla="*/ 1017917 w 2501660"/>
              <a:gd name="connsiteY2" fmla="*/ 217086 h 795350"/>
              <a:gd name="connsiteX3" fmla="*/ 362309 w 2501660"/>
              <a:gd name="connsiteY3" fmla="*/ 10052 h 795350"/>
              <a:gd name="connsiteX4" fmla="*/ 0 w 2501660"/>
              <a:gd name="connsiteY4" fmla="*/ 260217 h 7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1660" h="795350">
                <a:moveTo>
                  <a:pt x="2501660" y="795055"/>
                </a:moveTo>
                <a:cubicBezTo>
                  <a:pt x="2340633" y="796492"/>
                  <a:pt x="2179607" y="796492"/>
                  <a:pt x="1932317" y="700164"/>
                </a:cubicBezTo>
                <a:cubicBezTo>
                  <a:pt x="1685027" y="603836"/>
                  <a:pt x="1288211" y="366610"/>
                  <a:pt x="1017917" y="217086"/>
                </a:cubicBezTo>
                <a:cubicBezTo>
                  <a:pt x="747623" y="67562"/>
                  <a:pt x="557841" y="-33080"/>
                  <a:pt x="362309" y="10052"/>
                </a:cubicBezTo>
                <a:cubicBezTo>
                  <a:pt x="201282" y="1425"/>
                  <a:pt x="40256" y="169639"/>
                  <a:pt x="0" y="260217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46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8FB49E5C-18CC-0269-3C93-649E336DBB8F}"/>
              </a:ext>
            </a:extLst>
          </p:cNvPr>
          <p:cNvSpPr/>
          <p:nvPr/>
        </p:nvSpPr>
        <p:spPr>
          <a:xfrm>
            <a:off x="3667125" y="2486025"/>
            <a:ext cx="4895850" cy="4124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B8718E4-0E98-03BC-06EE-6439E7269D20}"/>
              </a:ext>
            </a:extLst>
          </p:cNvPr>
          <p:cNvGrpSpPr/>
          <p:nvPr/>
        </p:nvGrpSpPr>
        <p:grpSpPr>
          <a:xfrm>
            <a:off x="4111625" y="2962275"/>
            <a:ext cx="3232825" cy="3228429"/>
            <a:chOff x="2568102" y="335012"/>
            <a:chExt cx="5947416" cy="5939328"/>
          </a:xfrm>
          <a:noFill/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795E98A-93FF-0A22-32E5-479D6620D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556" r="20205" b="4018"/>
            <a:stretch/>
          </p:blipFill>
          <p:spPr>
            <a:xfrm>
              <a:off x="2568102" y="335012"/>
              <a:ext cx="5947416" cy="5939328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4F4F070-C9EC-3BE5-BD83-00E91D0FB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26861" b="3887"/>
            <a:stretch/>
          </p:blipFill>
          <p:spPr>
            <a:xfrm rot="5400000">
              <a:off x="2572146" y="330968"/>
              <a:ext cx="5939328" cy="5947416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027C937A-D541-8088-0C4D-01DD2A4A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21" t="5471" r="28175" b="41823"/>
          <a:stretch/>
        </p:blipFill>
        <p:spPr>
          <a:xfrm>
            <a:off x="4124325" y="2962275"/>
            <a:ext cx="2924175" cy="5524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F855DC5-C845-249A-A43F-FFEEDE1C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09" t="15603" r="1668" b="5473"/>
          <a:stretch/>
        </p:blipFill>
        <p:spPr>
          <a:xfrm>
            <a:off x="5267325" y="2935135"/>
            <a:ext cx="2933700" cy="82724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58101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0606DD-2019-7750-3747-4C1257DF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" y="0"/>
            <a:ext cx="12050486" cy="68580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90A9061-EDE2-DA49-BF02-F4308151E04E}"/>
              </a:ext>
            </a:extLst>
          </p:cNvPr>
          <p:cNvGrpSpPr/>
          <p:nvPr/>
        </p:nvGrpSpPr>
        <p:grpSpPr>
          <a:xfrm>
            <a:off x="5833354" y="587931"/>
            <a:ext cx="5947416" cy="5939328"/>
            <a:chOff x="2568102" y="335012"/>
            <a:chExt cx="5947416" cy="5939328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1A470F5-3C8C-2547-CFB6-87F1801F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556" r="20205" b="4018"/>
            <a:stretch/>
          </p:blipFill>
          <p:spPr>
            <a:xfrm>
              <a:off x="2568102" y="335012"/>
              <a:ext cx="5947416" cy="5939328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D5B369CE-198A-78A0-4231-DB6E3EAC8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6861" b="3887"/>
            <a:stretch/>
          </p:blipFill>
          <p:spPr>
            <a:xfrm rot="5400000">
              <a:off x="2572146" y="330968"/>
              <a:ext cx="5939328" cy="59474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500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ED11B5D-616D-3CC9-EC3B-C7BFEAE9FF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534"/>
          <a:stretch/>
        </p:blipFill>
        <p:spPr>
          <a:xfrm>
            <a:off x="4030495" y="325569"/>
            <a:ext cx="3348918" cy="6031763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CB51137-CBD1-034F-3D1C-08C60ECDABFD}"/>
              </a:ext>
            </a:extLst>
          </p:cNvPr>
          <p:cNvCxnSpPr>
            <a:cxnSpLocks/>
          </p:cNvCxnSpPr>
          <p:nvPr/>
        </p:nvCxnSpPr>
        <p:spPr>
          <a:xfrm flipH="1" flipV="1">
            <a:off x="4643338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8ADA1E2-A5FD-6E19-DDFF-B44C2922A72D}"/>
              </a:ext>
            </a:extLst>
          </p:cNvPr>
          <p:cNvCxnSpPr>
            <a:cxnSpLocks/>
          </p:cNvCxnSpPr>
          <p:nvPr/>
        </p:nvCxnSpPr>
        <p:spPr>
          <a:xfrm>
            <a:off x="1939048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1CFD45C3-2C79-4412-9195-365734E764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538"/>
          <a:stretch/>
        </p:blipFill>
        <p:spPr>
          <a:xfrm>
            <a:off x="398837" y="247748"/>
            <a:ext cx="3129062" cy="6155638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2059AAC-3286-4896-B804-B88EF0998B37}"/>
              </a:ext>
            </a:extLst>
          </p:cNvPr>
          <p:cNvCxnSpPr>
            <a:cxnSpLocks/>
          </p:cNvCxnSpPr>
          <p:nvPr/>
        </p:nvCxnSpPr>
        <p:spPr>
          <a:xfrm flipH="1" flipV="1">
            <a:off x="901433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B29684E-992E-258F-F56B-5C08775B0F88}"/>
              </a:ext>
            </a:extLst>
          </p:cNvPr>
          <p:cNvCxnSpPr>
            <a:cxnSpLocks/>
          </p:cNvCxnSpPr>
          <p:nvPr/>
        </p:nvCxnSpPr>
        <p:spPr>
          <a:xfrm>
            <a:off x="-1802857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E59068C7-C91A-5F66-19E8-D915BE9917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057"/>
          <a:stretch/>
        </p:blipFill>
        <p:spPr>
          <a:xfrm>
            <a:off x="7782128" y="325569"/>
            <a:ext cx="4254006" cy="6012705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F28690B-2B54-FE96-075C-848EAFA0F282}"/>
              </a:ext>
            </a:extLst>
          </p:cNvPr>
          <p:cNvCxnSpPr>
            <a:cxnSpLocks/>
          </p:cNvCxnSpPr>
          <p:nvPr/>
        </p:nvCxnSpPr>
        <p:spPr>
          <a:xfrm flipH="1" flipV="1">
            <a:off x="9516895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0D123C-8560-BEE2-218F-94B00F11FDD0}"/>
              </a:ext>
            </a:extLst>
          </p:cNvPr>
          <p:cNvCxnSpPr>
            <a:cxnSpLocks/>
          </p:cNvCxnSpPr>
          <p:nvPr/>
        </p:nvCxnSpPr>
        <p:spPr>
          <a:xfrm>
            <a:off x="6812605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6602866F-D8CE-91C9-2E00-DF09ADBF9B2F}"/>
              </a:ext>
            </a:extLst>
          </p:cNvPr>
          <p:cNvSpPr txBox="1"/>
          <p:nvPr/>
        </p:nvSpPr>
        <p:spPr>
          <a:xfrm>
            <a:off x="700391" y="277238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10/10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766F5E4-B6DE-CB03-5C72-9772B3684BBE}"/>
              </a:ext>
            </a:extLst>
          </p:cNvPr>
          <p:cNvSpPr txBox="1"/>
          <p:nvPr/>
        </p:nvSpPr>
        <p:spPr>
          <a:xfrm>
            <a:off x="4520155" y="27723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10/7.5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6FE315A-6BED-5094-0A0A-6CC9B3DFCCFB}"/>
              </a:ext>
            </a:extLst>
          </p:cNvPr>
          <p:cNvSpPr txBox="1"/>
          <p:nvPr/>
        </p:nvSpPr>
        <p:spPr>
          <a:xfrm>
            <a:off x="8026312" y="277238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10/5</a:t>
            </a:r>
          </a:p>
        </p:txBody>
      </p:sp>
    </p:spTree>
    <p:extLst>
      <p:ext uri="{BB962C8B-B14F-4D97-AF65-F5344CB8AC3E}">
        <p14:creationId xmlns:p14="http://schemas.microsoft.com/office/powerpoint/2010/main" val="238141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585FE4F4-1AF1-A74E-8F2C-D592B442EB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830" t="27435" r="4024" b="30121"/>
          <a:stretch/>
        </p:blipFill>
        <p:spPr>
          <a:xfrm>
            <a:off x="4738687" y="3333750"/>
            <a:ext cx="2714626" cy="75247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DA6F576-00C5-D6E1-8965-C90871BA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93" t="48120" r="52660" b="9166"/>
          <a:stretch/>
        </p:blipFill>
        <p:spPr>
          <a:xfrm>
            <a:off x="4738686" y="2581036"/>
            <a:ext cx="2047876" cy="757237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BE0849D-8426-607A-B9B0-572129086F6D}"/>
              </a:ext>
            </a:extLst>
          </p:cNvPr>
          <p:cNvCxnSpPr>
            <a:cxnSpLocks/>
          </p:cNvCxnSpPr>
          <p:nvPr/>
        </p:nvCxnSpPr>
        <p:spPr>
          <a:xfrm>
            <a:off x="4738688" y="3331370"/>
            <a:ext cx="0" cy="75961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A191308-1CEA-B274-E991-12D25A64FC6C}"/>
              </a:ext>
            </a:extLst>
          </p:cNvPr>
          <p:cNvCxnSpPr>
            <a:cxnSpLocks/>
          </p:cNvCxnSpPr>
          <p:nvPr/>
        </p:nvCxnSpPr>
        <p:spPr>
          <a:xfrm>
            <a:off x="4738688" y="3339863"/>
            <a:ext cx="204787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D852304-45E0-B660-1225-8637C882656D}"/>
              </a:ext>
            </a:extLst>
          </p:cNvPr>
          <p:cNvCxnSpPr>
            <a:cxnSpLocks/>
          </p:cNvCxnSpPr>
          <p:nvPr/>
        </p:nvCxnSpPr>
        <p:spPr>
          <a:xfrm>
            <a:off x="4738687" y="4135438"/>
            <a:ext cx="273240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BD4530C-21F6-E16C-57BD-88CEF7C25B8B}"/>
              </a:ext>
            </a:extLst>
          </p:cNvPr>
          <p:cNvSpPr txBox="1"/>
          <p:nvPr/>
        </p:nvSpPr>
        <p:spPr>
          <a:xfrm>
            <a:off x="5508389" y="299354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3/3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7D42B0-E410-69F1-DFBA-444A48FB69FF}"/>
              </a:ext>
            </a:extLst>
          </p:cNvPr>
          <p:cNvSpPr txBox="1"/>
          <p:nvPr/>
        </p:nvSpPr>
        <p:spPr>
          <a:xfrm>
            <a:off x="5850650" y="415535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4/3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238D835-9C80-41EE-12B3-6D2D888DC572}"/>
              </a:ext>
            </a:extLst>
          </p:cNvPr>
          <p:cNvCxnSpPr>
            <a:cxnSpLocks/>
          </p:cNvCxnSpPr>
          <p:nvPr/>
        </p:nvCxnSpPr>
        <p:spPr>
          <a:xfrm>
            <a:off x="4738686" y="2574131"/>
            <a:ext cx="0" cy="7596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B2C690E5-BD88-90E8-7733-E1103B17B661}"/>
              </a:ext>
            </a:extLst>
          </p:cNvPr>
          <p:cNvSpPr txBox="1"/>
          <p:nvPr/>
        </p:nvSpPr>
        <p:spPr>
          <a:xfrm>
            <a:off x="4099599" y="27739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405F13-2801-84D6-339F-1860CA52B329}"/>
              </a:ext>
            </a:extLst>
          </p:cNvPr>
          <p:cNvSpPr txBox="1"/>
          <p:nvPr/>
        </p:nvSpPr>
        <p:spPr>
          <a:xfrm>
            <a:off x="4099599" y="35253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1/1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89F458B-2A81-CD89-60A0-CC133E12DD31}"/>
              </a:ext>
            </a:extLst>
          </p:cNvPr>
          <p:cNvSpPr txBox="1"/>
          <p:nvPr/>
        </p:nvSpPr>
        <p:spPr>
          <a:xfrm>
            <a:off x="7889637" y="277392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4 </a:t>
            </a:r>
            <a:r>
              <a:rPr lang="de-DE" dirty="0" err="1">
                <a:solidFill>
                  <a:srgbClr val="C00000"/>
                </a:solidFill>
              </a:rPr>
              <a:t>lanes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7F8A71D-0F52-95B8-2F77-F2F4AEFBE55A}"/>
              </a:ext>
            </a:extLst>
          </p:cNvPr>
          <p:cNvSpPr txBox="1"/>
          <p:nvPr/>
        </p:nvSpPr>
        <p:spPr>
          <a:xfrm>
            <a:off x="7889637" y="352532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3 </a:t>
            </a:r>
            <a:r>
              <a:rPr lang="de-DE" dirty="0" err="1">
                <a:solidFill>
                  <a:srgbClr val="0070C0"/>
                </a:solidFill>
              </a:rPr>
              <a:t>lanes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4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6F0CB09-B08A-AC91-C2F1-7463C791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AC74941-335F-5DF9-1D0C-83CD81A57E3C}"/>
              </a:ext>
            </a:extLst>
          </p:cNvPr>
          <p:cNvCxnSpPr>
            <a:cxnSpLocks/>
          </p:cNvCxnSpPr>
          <p:nvPr/>
        </p:nvCxnSpPr>
        <p:spPr>
          <a:xfrm>
            <a:off x="1176867" y="355600"/>
            <a:ext cx="3928533" cy="67987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2F8475E-F2CE-E1DB-C00A-063EC5F37CF1}"/>
              </a:ext>
            </a:extLst>
          </p:cNvPr>
          <p:cNvCxnSpPr>
            <a:cxnSpLocks/>
          </p:cNvCxnSpPr>
          <p:nvPr/>
        </p:nvCxnSpPr>
        <p:spPr>
          <a:xfrm flipH="1">
            <a:off x="3014133" y="2125133"/>
            <a:ext cx="6112934" cy="3496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DA34C1D-457F-1FFB-A2D0-AAC539F82A20}"/>
              </a:ext>
            </a:extLst>
          </p:cNvPr>
          <p:cNvCxnSpPr>
            <a:cxnSpLocks/>
          </p:cNvCxnSpPr>
          <p:nvPr/>
        </p:nvCxnSpPr>
        <p:spPr>
          <a:xfrm flipV="1">
            <a:off x="541867" y="245533"/>
            <a:ext cx="3556000" cy="6162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F2D70E9-E26A-9971-0D2F-ADCC0E8CE7CD}"/>
              </a:ext>
            </a:extLst>
          </p:cNvPr>
          <p:cNvCxnSpPr>
            <a:cxnSpLocks/>
          </p:cNvCxnSpPr>
          <p:nvPr/>
        </p:nvCxnSpPr>
        <p:spPr>
          <a:xfrm>
            <a:off x="3420533" y="254000"/>
            <a:ext cx="5842000" cy="3361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3453D390-BEB9-3047-BB2A-4F6A2F673D86}"/>
              </a:ext>
            </a:extLst>
          </p:cNvPr>
          <p:cNvSpPr/>
          <p:nvPr/>
        </p:nvSpPr>
        <p:spPr>
          <a:xfrm>
            <a:off x="6312877" y="1846384"/>
            <a:ext cx="369278" cy="369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3CCBFC3-118E-7F83-1114-6DCF2238279D}"/>
              </a:ext>
            </a:extLst>
          </p:cNvPr>
          <p:cNvSpPr/>
          <p:nvPr/>
        </p:nvSpPr>
        <p:spPr>
          <a:xfrm>
            <a:off x="6550271" y="3305907"/>
            <a:ext cx="369278" cy="369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02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7AF1CA0-3DEA-BF75-7E14-05617B0C97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2949" y="0"/>
            <a:ext cx="7646102" cy="6858000"/>
          </a:xfrm>
          <a:prstGeom prst="rect">
            <a:avLst/>
          </a:prstGeom>
        </p:spPr>
      </p:pic>
      <p:sp>
        <p:nvSpPr>
          <p:cNvPr id="7" name="Bogen 6">
            <a:extLst>
              <a:ext uri="{FF2B5EF4-FFF2-40B4-BE49-F238E27FC236}">
                <a16:creationId xmlns:a16="http://schemas.microsoft.com/office/drawing/2014/main" id="{A713336E-0AD5-9DF5-5DC1-C3768356A8B0}"/>
              </a:ext>
            </a:extLst>
          </p:cNvPr>
          <p:cNvSpPr/>
          <p:nvPr/>
        </p:nvSpPr>
        <p:spPr>
          <a:xfrm rot="6072076">
            <a:off x="3721100" y="-1"/>
            <a:ext cx="1320800" cy="1320800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/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dirty="0"/>
                  <a:t>/3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blipFill>
                <a:blip r:embed="rId3"/>
                <a:stretch>
                  <a:fillRect t="-8197" r="-9195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4BBB3E-DD2F-8FEB-E825-7B820D707872}"/>
              </a:ext>
            </a:extLst>
          </p:cNvPr>
          <p:cNvGrpSpPr/>
          <p:nvPr/>
        </p:nvGrpSpPr>
        <p:grpSpPr>
          <a:xfrm>
            <a:off x="4634772" y="1390646"/>
            <a:ext cx="2655028" cy="701244"/>
            <a:chOff x="4634772" y="1879596"/>
            <a:chExt cx="2655028" cy="701244"/>
          </a:xfrm>
        </p:grpSpPr>
        <p:sp>
          <p:nvSpPr>
            <p:cNvPr id="9" name="Geschweifte Klammer links 8">
              <a:extLst>
                <a:ext uri="{FF2B5EF4-FFF2-40B4-BE49-F238E27FC236}">
                  <a16:creationId xmlns:a16="http://schemas.microsoft.com/office/drawing/2014/main" id="{913059EF-ACF6-A96C-4F0D-6BBBA15E1DB1}"/>
                </a:ext>
              </a:extLst>
            </p:cNvPr>
            <p:cNvSpPr/>
            <p:nvPr/>
          </p:nvSpPr>
          <p:spPr>
            <a:xfrm rot="16200000">
              <a:off x="5796330" y="718038"/>
              <a:ext cx="331912" cy="2655028"/>
            </a:xfrm>
            <a:prstGeom prst="leftBrace">
              <a:avLst>
                <a:gd name="adj1" fmla="val 92556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2183A0E-2E50-2FBF-8CB0-496917381930}"/>
                </a:ext>
              </a:extLst>
            </p:cNvPr>
            <p:cNvSpPr txBox="1"/>
            <p:nvPr/>
          </p:nvSpPr>
          <p:spPr>
            <a:xfrm>
              <a:off x="5752934" y="22115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/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>
            <a:extLst>
              <a:ext uri="{FF2B5EF4-FFF2-40B4-BE49-F238E27FC236}">
                <a16:creationId xmlns:a16="http://schemas.microsoft.com/office/drawing/2014/main" id="{A53C70F5-CFFD-1AB3-2CF6-6A88131E6C63}"/>
              </a:ext>
            </a:extLst>
          </p:cNvPr>
          <p:cNvSpPr/>
          <p:nvPr/>
        </p:nvSpPr>
        <p:spPr>
          <a:xfrm>
            <a:off x="4601845" y="399801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962698D-246E-521E-6E48-FF3F0F07849B}"/>
              </a:ext>
            </a:extLst>
          </p:cNvPr>
          <p:cNvSpPr/>
          <p:nvPr/>
        </p:nvSpPr>
        <p:spPr>
          <a:xfrm>
            <a:off x="7271101" y="404564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/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EE7ED492-3C14-C9D6-62BA-4BBC7478B315}"/>
              </a:ext>
            </a:extLst>
          </p:cNvPr>
          <p:cNvSpPr/>
          <p:nvPr/>
        </p:nvSpPr>
        <p:spPr>
          <a:xfrm>
            <a:off x="7766401" y="72603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4615147-E0D4-F3A2-D63B-44E267E51235}"/>
              </a:ext>
            </a:extLst>
          </p:cNvPr>
          <p:cNvSpPr/>
          <p:nvPr/>
        </p:nvSpPr>
        <p:spPr>
          <a:xfrm>
            <a:off x="9099901" y="303108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/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/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16B2201-EA4D-6C49-C7DB-445EC81081D9}"/>
              </a:ext>
            </a:extLst>
          </p:cNvPr>
          <p:cNvGrpSpPr/>
          <p:nvPr/>
        </p:nvGrpSpPr>
        <p:grpSpPr>
          <a:xfrm>
            <a:off x="7504340" y="768963"/>
            <a:ext cx="1629698" cy="2611184"/>
            <a:chOff x="7224156" y="910015"/>
            <a:chExt cx="1629698" cy="261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/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=50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Gleichschenkliges Dreieck 17">
              <a:extLst>
                <a:ext uri="{FF2B5EF4-FFF2-40B4-BE49-F238E27FC236}">
                  <a16:creationId xmlns:a16="http://schemas.microsoft.com/office/drawing/2014/main" id="{5367D849-190F-357A-9A60-25B138F7077C}"/>
                </a:ext>
              </a:extLst>
            </p:cNvPr>
            <p:cNvSpPr/>
            <p:nvPr/>
          </p:nvSpPr>
          <p:spPr>
            <a:xfrm>
              <a:off x="7519430" y="910015"/>
              <a:ext cx="1334424" cy="2307970"/>
            </a:xfrm>
            <a:prstGeom prst="triangle">
              <a:avLst>
                <a:gd name="adj" fmla="val 0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/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de-DE" dirty="0"/>
                    <a:t>/6</a:t>
                  </a:r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0000" t="-10345" r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/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/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/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/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blipFill>
                <a:blip r:embed="rId13"/>
                <a:stretch>
                  <a:fillRect l="-4015" t="-2198" b="-1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/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blipFill>
                <a:blip r:embed="rId14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/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blipFill>
                <a:blip r:embed="rId15"/>
                <a:stretch>
                  <a:fillRect l="-24490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/>
              <p:nvPr/>
            </p:nvSpPr>
            <p:spPr>
              <a:xfrm>
                <a:off x="11430455" y="2259242"/>
                <a:ext cx="77457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75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3.3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455" y="2259242"/>
                <a:ext cx="774571" cy="467500"/>
              </a:xfrm>
              <a:prstGeom prst="rect">
                <a:avLst/>
              </a:prstGeom>
              <a:blipFill>
                <a:blip r:embed="rId16"/>
                <a:stretch>
                  <a:fillRect l="-18110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338E9CE-F498-EC8A-0DE5-5A7FA1DB70B4}"/>
                  </a:ext>
                </a:extLst>
              </p:cNvPr>
              <p:cNvSpPr txBox="1"/>
              <p:nvPr/>
            </p:nvSpPr>
            <p:spPr>
              <a:xfrm>
                <a:off x="8247794" y="6028204"/>
                <a:ext cx="77457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86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338E9CE-F498-EC8A-0DE5-5A7FA1DB7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794" y="6028204"/>
                <a:ext cx="774571" cy="467500"/>
              </a:xfrm>
              <a:prstGeom prst="rect">
                <a:avLst/>
              </a:prstGeom>
              <a:blipFill>
                <a:blip r:embed="rId17"/>
                <a:stretch>
                  <a:fillRect l="-18110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95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1AB3BC7-437E-6DE0-3F8E-DF22E5E56390}"/>
              </a:ext>
            </a:extLst>
          </p:cNvPr>
          <p:cNvGrpSpPr/>
          <p:nvPr/>
        </p:nvGrpSpPr>
        <p:grpSpPr>
          <a:xfrm flipH="1">
            <a:off x="2775114" y="527105"/>
            <a:ext cx="6245794" cy="6444005"/>
            <a:chOff x="2775114" y="527105"/>
            <a:chExt cx="6245794" cy="6444005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4A94263-C653-C5F0-75D5-2038A9DE1C4C}"/>
                </a:ext>
              </a:extLst>
            </p:cNvPr>
            <p:cNvGrpSpPr/>
            <p:nvPr/>
          </p:nvGrpSpPr>
          <p:grpSpPr>
            <a:xfrm flipV="1">
              <a:off x="2775114" y="527105"/>
              <a:ext cx="6245794" cy="498178"/>
              <a:chOff x="739141" y="3284008"/>
              <a:chExt cx="3635585" cy="289983"/>
            </a:xfrm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DA5CD380-D702-A562-09E3-3FB62C432490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970363D4-A51D-6B58-4CD9-98A940700264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AAE284A4-7745-EE4E-4D6F-DDA2DD58C1E4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4BD847E6-EB25-A6B8-C63A-70DE9B9F99E6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D6C0B900-B43F-7664-AF03-698D8DC77D2A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F4C81BDD-9D17-1E8E-65A9-C9FF2626A888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F540E815-19FE-DF98-90BF-50EDA63F67D0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6D16CB4E-B326-4823-2369-90D004D47DD8}"/>
                </a:ext>
              </a:extLst>
            </p:cNvPr>
            <p:cNvGrpSpPr/>
            <p:nvPr/>
          </p:nvGrpSpPr>
          <p:grpSpPr>
            <a:xfrm rot="-7200000" flipV="1">
              <a:off x="993145" y="3599123"/>
              <a:ext cx="6245794" cy="498179"/>
              <a:chOff x="739141" y="3284010"/>
              <a:chExt cx="3635585" cy="289984"/>
            </a:xfrm>
          </p:grpSpPr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C76F025B-20E4-CDA5-7D57-35E58F222714}"/>
                  </a:ext>
                </a:extLst>
              </p:cNvPr>
              <p:cNvGrpSpPr/>
              <p:nvPr/>
            </p:nvGrpSpPr>
            <p:grpSpPr>
              <a:xfrm>
                <a:off x="762001" y="3284010"/>
                <a:ext cx="3589866" cy="289984"/>
                <a:chOff x="2032000" y="2006599"/>
                <a:chExt cx="6096000" cy="1117600"/>
              </a:xfrm>
            </p:grpSpPr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51D40C88-FDF6-ABAE-3123-99AD71C63F4B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83DA582A-6471-3592-9526-A959965F7127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05A9CC10-7A3A-0278-3C38-E1656F1D258B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B92BE667-398A-834E-FB94-6B1056B30C0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270C00B-90E5-D0D7-049D-B6D3E824B6B4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3E01B6BF-DC14-22E0-65A9-57ECDDB38A36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C6EA868D-771F-317B-534C-8B6FB4D32F03}"/>
                </a:ext>
              </a:extLst>
            </p:cNvPr>
            <p:cNvGrpSpPr/>
            <p:nvPr/>
          </p:nvGrpSpPr>
          <p:grpSpPr>
            <a:xfrm rot="7200000" flipV="1">
              <a:off x="4552280" y="3599124"/>
              <a:ext cx="6245794" cy="498178"/>
              <a:chOff x="739141" y="3284008"/>
              <a:chExt cx="3635585" cy="289983"/>
            </a:xfrm>
          </p:grpSpPr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B02AD1BB-ABB3-1F0F-6276-9788DB9ED89A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7C10BD79-CA20-265D-542C-9B3DCD3F3788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7068D4D7-76BD-1C98-1BF2-16E22DEA560D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6F2F4474-39A4-EE08-3A70-112AD6C91D39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EDBCB785-17D9-7069-FEEE-731EB71DE72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74BA855-EB3E-0D64-4552-ED34E216BEA3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996260B-9A20-AC49-B99E-E883F1E8F7D5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0" name="Rechteck 39">
            <a:extLst>
              <a:ext uri="{FF2B5EF4-FFF2-40B4-BE49-F238E27FC236}">
                <a16:creationId xmlns:a16="http://schemas.microsoft.com/office/drawing/2014/main" id="{C68CE133-30CD-70A3-AEDE-45A7BEC4E293}"/>
              </a:ext>
            </a:extLst>
          </p:cNvPr>
          <p:cNvSpPr/>
          <p:nvPr/>
        </p:nvSpPr>
        <p:spPr>
          <a:xfrm>
            <a:off x="4968203" y="574445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80D8C24-0C56-B14A-C783-F810417D5744}"/>
              </a:ext>
            </a:extLst>
          </p:cNvPr>
          <p:cNvCxnSpPr>
            <a:stCxn id="26" idx="6"/>
          </p:cNvCxnSpPr>
          <p:nvPr/>
        </p:nvCxnSpPr>
        <p:spPr>
          <a:xfrm flipV="1">
            <a:off x="9241430" y="644295"/>
            <a:ext cx="271664" cy="4994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1A42400B-3FFB-6E7D-5ACF-5E78CAE16C2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20908" y="773134"/>
            <a:ext cx="57553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/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/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blipFill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28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cxnSp>
        <p:nvCxnSpPr>
          <p:cNvPr id="186" name="Verbinder: gekrümmt 185">
            <a:extLst>
              <a:ext uri="{FF2B5EF4-FFF2-40B4-BE49-F238E27FC236}">
                <a16:creationId xmlns:a16="http://schemas.microsoft.com/office/drawing/2014/main" id="{FDD05554-9F06-2AB0-39F8-12247D72DB2E}"/>
              </a:ext>
            </a:extLst>
          </p:cNvPr>
          <p:cNvCxnSpPr>
            <a:stCxn id="69" idx="6"/>
            <a:endCxn id="163" idx="6"/>
          </p:cNvCxnSpPr>
          <p:nvPr/>
        </p:nvCxnSpPr>
        <p:spPr>
          <a:xfrm flipV="1">
            <a:off x="4374726" y="2841865"/>
            <a:ext cx="683795" cy="683795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Verbinder: gekrümmt 186">
            <a:extLst>
              <a:ext uri="{FF2B5EF4-FFF2-40B4-BE49-F238E27FC236}">
                <a16:creationId xmlns:a16="http://schemas.microsoft.com/office/drawing/2014/main" id="{EA902EFB-7FC1-AA86-DED1-8CA7B9985BE9}"/>
              </a:ext>
            </a:extLst>
          </p:cNvPr>
          <p:cNvCxnSpPr>
            <a:cxnSpLocks/>
            <a:stCxn id="68" idx="6"/>
            <a:endCxn id="164" idx="6"/>
          </p:cNvCxnSpPr>
          <p:nvPr/>
        </p:nvCxnSpPr>
        <p:spPr>
          <a:xfrm flipV="1">
            <a:off x="4374726" y="2841865"/>
            <a:ext cx="587134" cy="587134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Verbinder: gekrümmt 189">
            <a:extLst>
              <a:ext uri="{FF2B5EF4-FFF2-40B4-BE49-F238E27FC236}">
                <a16:creationId xmlns:a16="http://schemas.microsoft.com/office/drawing/2014/main" id="{02FEDEB8-AAF9-5C43-40C7-EAF49B580CE9}"/>
              </a:ext>
            </a:extLst>
          </p:cNvPr>
          <p:cNvCxnSpPr>
            <a:cxnSpLocks/>
            <a:stCxn id="67" idx="6"/>
            <a:endCxn id="165" idx="6"/>
          </p:cNvCxnSpPr>
          <p:nvPr/>
        </p:nvCxnSpPr>
        <p:spPr>
          <a:xfrm flipV="1">
            <a:off x="4374726" y="2841865"/>
            <a:ext cx="490473" cy="49047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39D52620-0AA0-FC10-85F2-42DE58E4FE90}"/>
              </a:ext>
            </a:extLst>
          </p:cNvPr>
          <p:cNvCxnSpPr>
            <a:stCxn id="67" idx="6"/>
            <a:endCxn id="125" idx="2"/>
          </p:cNvCxnSpPr>
          <p:nvPr/>
        </p:nvCxnSpPr>
        <p:spPr>
          <a:xfrm>
            <a:off x="4374726" y="3332338"/>
            <a:ext cx="745915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>
            <a:extLst>
              <a:ext uri="{FF2B5EF4-FFF2-40B4-BE49-F238E27FC236}">
                <a16:creationId xmlns:a16="http://schemas.microsoft.com/office/drawing/2014/main" id="{D1727DAF-183B-5823-B0B1-01E7603D57E1}"/>
              </a:ext>
            </a:extLst>
          </p:cNvPr>
          <p:cNvCxnSpPr>
            <a:cxnSpLocks/>
            <a:stCxn id="68" idx="6"/>
            <a:endCxn id="126" idx="2"/>
          </p:cNvCxnSpPr>
          <p:nvPr/>
        </p:nvCxnSpPr>
        <p:spPr>
          <a:xfrm>
            <a:off x="4374726" y="3428999"/>
            <a:ext cx="745915" cy="17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96EF2E87-412D-7BCC-BEAE-B99DB255C1F8}"/>
              </a:ext>
            </a:extLst>
          </p:cNvPr>
          <p:cNvCxnSpPr>
            <a:cxnSpLocks/>
            <a:stCxn id="69" idx="6"/>
            <a:endCxn id="127" idx="2"/>
          </p:cNvCxnSpPr>
          <p:nvPr/>
        </p:nvCxnSpPr>
        <p:spPr>
          <a:xfrm flipV="1">
            <a:off x="4374726" y="3520879"/>
            <a:ext cx="745915" cy="478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Verbinder: gekrümmt 204">
            <a:extLst>
              <a:ext uri="{FF2B5EF4-FFF2-40B4-BE49-F238E27FC236}">
                <a16:creationId xmlns:a16="http://schemas.microsoft.com/office/drawing/2014/main" id="{61CE7CF8-A8DA-8759-EFA7-819556DB45D1}"/>
              </a:ext>
            </a:extLst>
          </p:cNvPr>
          <p:cNvCxnSpPr>
            <a:cxnSpLocks/>
            <a:stCxn id="67" idx="6"/>
            <a:endCxn id="98" idx="6"/>
          </p:cNvCxnSpPr>
          <p:nvPr/>
        </p:nvCxnSpPr>
        <p:spPr>
          <a:xfrm flipV="1">
            <a:off x="4374726" y="3097308"/>
            <a:ext cx="12700" cy="235030"/>
          </a:xfrm>
          <a:prstGeom prst="curvedConnector3">
            <a:avLst>
              <a:gd name="adj1" fmla="val 1225000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Verbinder: gekrümmt 207">
            <a:extLst>
              <a:ext uri="{FF2B5EF4-FFF2-40B4-BE49-F238E27FC236}">
                <a16:creationId xmlns:a16="http://schemas.microsoft.com/office/drawing/2014/main" id="{284CF194-C7A8-8C19-460B-83817C6D71EB}"/>
              </a:ext>
            </a:extLst>
          </p:cNvPr>
          <p:cNvCxnSpPr>
            <a:cxnSpLocks/>
            <a:stCxn id="68" idx="6"/>
            <a:endCxn id="97" idx="6"/>
          </p:cNvCxnSpPr>
          <p:nvPr/>
        </p:nvCxnSpPr>
        <p:spPr>
          <a:xfrm flipV="1">
            <a:off x="4374726" y="3000647"/>
            <a:ext cx="12700" cy="428352"/>
          </a:xfrm>
          <a:prstGeom prst="curvedConnector3">
            <a:avLst>
              <a:gd name="adj1" fmla="val 1912504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Verbinder: gekrümmt 210">
            <a:extLst>
              <a:ext uri="{FF2B5EF4-FFF2-40B4-BE49-F238E27FC236}">
                <a16:creationId xmlns:a16="http://schemas.microsoft.com/office/drawing/2014/main" id="{BC872BFC-3FF0-B3FE-82AB-F163BCD2CB6A}"/>
              </a:ext>
            </a:extLst>
          </p:cNvPr>
          <p:cNvCxnSpPr>
            <a:cxnSpLocks/>
            <a:stCxn id="69" idx="6"/>
            <a:endCxn id="96" idx="6"/>
          </p:cNvCxnSpPr>
          <p:nvPr/>
        </p:nvCxnSpPr>
        <p:spPr>
          <a:xfrm flipV="1">
            <a:off x="4374726" y="2903986"/>
            <a:ext cx="12700" cy="621674"/>
          </a:xfrm>
          <a:prstGeom prst="curvedConnector3">
            <a:avLst>
              <a:gd name="adj1" fmla="val 2618748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Verbinder: gekrümmt 218">
            <a:extLst>
              <a:ext uri="{FF2B5EF4-FFF2-40B4-BE49-F238E27FC236}">
                <a16:creationId xmlns:a16="http://schemas.microsoft.com/office/drawing/2014/main" id="{934E3C9B-6918-08F3-E92F-07F57F5FBD41}"/>
              </a:ext>
            </a:extLst>
          </p:cNvPr>
          <p:cNvCxnSpPr>
            <a:cxnSpLocks/>
            <a:stCxn id="67" idx="6"/>
            <a:endCxn id="154" idx="2"/>
          </p:cNvCxnSpPr>
          <p:nvPr/>
        </p:nvCxnSpPr>
        <p:spPr>
          <a:xfrm>
            <a:off x="4374726" y="3332338"/>
            <a:ext cx="157001" cy="25544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Verbinder: gekrümmt 221">
            <a:extLst>
              <a:ext uri="{FF2B5EF4-FFF2-40B4-BE49-F238E27FC236}">
                <a16:creationId xmlns:a16="http://schemas.microsoft.com/office/drawing/2014/main" id="{5E95B96E-EEB6-EB44-85D6-B7016BCE7E2D}"/>
              </a:ext>
            </a:extLst>
          </p:cNvPr>
          <p:cNvCxnSpPr>
            <a:cxnSpLocks/>
            <a:stCxn id="68" idx="6"/>
            <a:endCxn id="154" idx="2"/>
          </p:cNvCxnSpPr>
          <p:nvPr/>
        </p:nvCxnSpPr>
        <p:spPr>
          <a:xfrm>
            <a:off x="4374726" y="3428999"/>
            <a:ext cx="157001" cy="158782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Verbinder: gekrümmt 224">
            <a:extLst>
              <a:ext uri="{FF2B5EF4-FFF2-40B4-BE49-F238E27FC236}">
                <a16:creationId xmlns:a16="http://schemas.microsoft.com/office/drawing/2014/main" id="{95317D60-1627-FAAA-C1F4-98F02CBB66CA}"/>
              </a:ext>
            </a:extLst>
          </p:cNvPr>
          <p:cNvCxnSpPr>
            <a:cxnSpLocks/>
            <a:stCxn id="69" idx="6"/>
            <a:endCxn id="154" idx="2"/>
          </p:cNvCxnSpPr>
          <p:nvPr/>
        </p:nvCxnSpPr>
        <p:spPr>
          <a:xfrm>
            <a:off x="4374726" y="3525660"/>
            <a:ext cx="157001" cy="62121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2817B82D-7C3E-1D7B-96B7-D374ACEDEFE5}"/>
              </a:ext>
            </a:extLst>
          </p:cNvPr>
          <p:cNvCxnSpPr>
            <a:stCxn id="143" idx="2"/>
            <a:endCxn id="165" idx="6"/>
          </p:cNvCxnSpPr>
          <p:nvPr/>
        </p:nvCxnSpPr>
        <p:spPr>
          <a:xfrm flipH="1" flipV="1">
            <a:off x="4865200" y="2841866"/>
            <a:ext cx="94879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CD19B182-FE64-99C8-1B0F-C7172181577B}"/>
              </a:ext>
            </a:extLst>
          </p:cNvPr>
          <p:cNvCxnSpPr>
            <a:cxnSpLocks/>
            <a:stCxn id="143" idx="2"/>
            <a:endCxn id="164" idx="6"/>
          </p:cNvCxnSpPr>
          <p:nvPr/>
        </p:nvCxnSpPr>
        <p:spPr>
          <a:xfrm flipV="1">
            <a:off x="4960079" y="2841866"/>
            <a:ext cx="1782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E1164E79-06FE-A7CC-DB96-95E2A66C3CD8}"/>
              </a:ext>
            </a:extLst>
          </p:cNvPr>
          <p:cNvCxnSpPr>
            <a:cxnSpLocks/>
            <a:stCxn id="143" idx="2"/>
            <a:endCxn id="163" idx="6"/>
          </p:cNvCxnSpPr>
          <p:nvPr/>
        </p:nvCxnSpPr>
        <p:spPr>
          <a:xfrm flipV="1">
            <a:off x="4960079" y="2841866"/>
            <a:ext cx="98443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Verbinder: gekrümmt 238">
            <a:extLst>
              <a:ext uri="{FF2B5EF4-FFF2-40B4-BE49-F238E27FC236}">
                <a16:creationId xmlns:a16="http://schemas.microsoft.com/office/drawing/2014/main" id="{10EC7CAC-B153-3CF9-B4D8-60FF692C0E6D}"/>
              </a:ext>
            </a:extLst>
          </p:cNvPr>
          <p:cNvCxnSpPr>
            <a:cxnSpLocks/>
            <a:stCxn id="143" idx="2"/>
            <a:endCxn id="125" idx="2"/>
          </p:cNvCxnSpPr>
          <p:nvPr/>
        </p:nvCxnSpPr>
        <p:spPr>
          <a:xfrm rot="5400000" flipH="1" flipV="1">
            <a:off x="4912639" y="3379779"/>
            <a:ext cx="255443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Verbinder: gekrümmt 241">
            <a:extLst>
              <a:ext uri="{FF2B5EF4-FFF2-40B4-BE49-F238E27FC236}">
                <a16:creationId xmlns:a16="http://schemas.microsoft.com/office/drawing/2014/main" id="{D7A349E4-EE8D-6621-4FFD-007EBFE5A7BA}"/>
              </a:ext>
            </a:extLst>
          </p:cNvPr>
          <p:cNvCxnSpPr>
            <a:cxnSpLocks/>
            <a:stCxn id="143" idx="2"/>
            <a:endCxn id="126" idx="2"/>
          </p:cNvCxnSpPr>
          <p:nvPr/>
        </p:nvCxnSpPr>
        <p:spPr>
          <a:xfrm rot="5400000" flipH="1" flipV="1">
            <a:off x="4961860" y="3429000"/>
            <a:ext cx="157000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Verbinder: gekrümmt 244">
            <a:extLst>
              <a:ext uri="{FF2B5EF4-FFF2-40B4-BE49-F238E27FC236}">
                <a16:creationId xmlns:a16="http://schemas.microsoft.com/office/drawing/2014/main" id="{0C0F2C2F-6060-3D11-0343-BB9162E56E26}"/>
              </a:ext>
            </a:extLst>
          </p:cNvPr>
          <p:cNvCxnSpPr>
            <a:cxnSpLocks/>
            <a:stCxn id="143" idx="2"/>
            <a:endCxn id="127" idx="2"/>
          </p:cNvCxnSpPr>
          <p:nvPr/>
        </p:nvCxnSpPr>
        <p:spPr>
          <a:xfrm rot="5400000" flipH="1" flipV="1">
            <a:off x="5006909" y="3474049"/>
            <a:ext cx="66902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Verbinder: gekrümmt 247">
            <a:extLst>
              <a:ext uri="{FF2B5EF4-FFF2-40B4-BE49-F238E27FC236}">
                <a16:creationId xmlns:a16="http://schemas.microsoft.com/office/drawing/2014/main" id="{B93AE112-5C23-B47B-E124-3C66789883EF}"/>
              </a:ext>
            </a:extLst>
          </p:cNvPr>
          <p:cNvCxnSpPr>
            <a:cxnSpLocks/>
            <a:stCxn id="143" idx="2"/>
            <a:endCxn id="154" idx="2"/>
          </p:cNvCxnSpPr>
          <p:nvPr/>
        </p:nvCxnSpPr>
        <p:spPr>
          <a:xfrm rot="16200000" flipV="1">
            <a:off x="4745903" y="3373605"/>
            <a:ext cx="12700" cy="428352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9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46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Calibri Light</vt:lpstr>
      <vt:lpstr>Cambria Math</vt:lpstr>
      <vt:lpstr>Office</vt:lpstr>
      <vt:lpstr>1_Office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Koenig Lukas (XC-AS/EAC1-ADA)</dc:creator>
  <cp:lastModifiedBy>Koenig Lukas (XC-AS/EAC1-ADA)</cp:lastModifiedBy>
  <cp:revision>42</cp:revision>
  <dcterms:created xsi:type="dcterms:W3CDTF">2025-01-02T13:54:48Z</dcterms:created>
  <dcterms:modified xsi:type="dcterms:W3CDTF">2025-05-12T18:18:26Z</dcterms:modified>
</cp:coreProperties>
</file>