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8" r:id="rId3"/>
    <p:sldId id="274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6" r:id="rId12"/>
    <p:sldId id="259" r:id="rId13"/>
    <p:sldId id="257" r:id="rId14"/>
    <p:sldId id="25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01.07.2025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DDD6D91-CDC0-777E-5660-76400E4A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42449" r="72214" b="42721"/>
          <a:stretch/>
        </p:blipFill>
        <p:spPr>
          <a:xfrm>
            <a:off x="2687215" y="0"/>
            <a:ext cx="3116426" cy="685799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6145562-E81B-7C32-0B81-D6C89F39EEF1}"/>
              </a:ext>
            </a:extLst>
          </p:cNvPr>
          <p:cNvSpPr/>
          <p:nvPr/>
        </p:nvSpPr>
        <p:spPr>
          <a:xfrm>
            <a:off x="5946710" y="1091185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CA0B1E-5969-9E95-C571-21B188EE39C7}"/>
              </a:ext>
            </a:extLst>
          </p:cNvPr>
          <p:cNvSpPr txBox="1"/>
          <p:nvPr/>
        </p:nvSpPr>
        <p:spPr>
          <a:xfrm>
            <a:off x="6297168" y="128882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b3	&lt; 0+EPS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158169B-47F9-8095-C7DB-3BDFF60BB183}"/>
              </a:ext>
            </a:extLst>
          </p:cNvPr>
          <p:cNvSpPr/>
          <p:nvPr/>
        </p:nvSpPr>
        <p:spPr>
          <a:xfrm>
            <a:off x="5946710" y="2377441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512922A4-B6FF-36A6-3EE2-D08004619DF5}"/>
              </a:ext>
            </a:extLst>
          </p:cNvPr>
          <p:cNvSpPr/>
          <p:nvPr/>
        </p:nvSpPr>
        <p:spPr>
          <a:xfrm>
            <a:off x="5946710" y="3663697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AC71D0-AB49-CB03-977C-925ACCB7902E}"/>
              </a:ext>
            </a:extLst>
          </p:cNvPr>
          <p:cNvSpPr txBox="1"/>
          <p:nvPr/>
        </p:nvSpPr>
        <p:spPr>
          <a:xfrm>
            <a:off x="6297168" y="3861337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	&gt;=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D476190F-F48C-AFF9-9F22-BF8C85A41930}"/>
              </a:ext>
            </a:extLst>
          </p:cNvPr>
          <p:cNvSpPr/>
          <p:nvPr/>
        </p:nvSpPr>
        <p:spPr>
          <a:xfrm>
            <a:off x="5897942" y="4943902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D33E05F-547A-BC04-F983-D8FB4F144234}"/>
              </a:ext>
            </a:extLst>
          </p:cNvPr>
          <p:cNvSpPr txBox="1"/>
          <p:nvPr/>
        </p:nvSpPr>
        <p:spPr>
          <a:xfrm>
            <a:off x="6248400" y="514154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	</a:t>
            </a:r>
            <a:r>
              <a:rPr lang="de-DE"/>
              <a:t>&gt;= 12-EPS</a:t>
            </a:r>
            <a:r>
              <a:rPr lang="de-DE">
                <a:solidFill>
                  <a:srgbClr val="FF0000"/>
                </a:solidFill>
              </a:rPr>
              <a:t> +</a:t>
            </a:r>
            <a:r>
              <a:rPr lang="de-DE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266FB4B-E820-2BC9-03C5-4FC1F5AF5C81}"/>
              </a:ext>
            </a:extLst>
          </p:cNvPr>
          <p:cNvCxnSpPr/>
          <p:nvPr/>
        </p:nvCxnSpPr>
        <p:spPr>
          <a:xfrm flipH="1">
            <a:off x="1212978" y="1410123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06034BE-7CB4-19A5-9C3A-63943DB82688}"/>
              </a:ext>
            </a:extLst>
          </p:cNvPr>
          <p:cNvCxnSpPr>
            <a:cxnSpLocks/>
          </p:cNvCxnSpPr>
          <p:nvPr/>
        </p:nvCxnSpPr>
        <p:spPr>
          <a:xfrm flipH="1">
            <a:off x="5943598" y="2371176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6CC4829-43C1-F66C-1EC1-CD659645770B}"/>
              </a:ext>
            </a:extLst>
          </p:cNvPr>
          <p:cNvCxnSpPr/>
          <p:nvPr/>
        </p:nvCxnSpPr>
        <p:spPr>
          <a:xfrm flipH="1">
            <a:off x="1212978" y="4060017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C4A4A6B-00A9-DC0A-F345-6B01018378DE}"/>
              </a:ext>
            </a:extLst>
          </p:cNvPr>
          <p:cNvCxnSpPr/>
          <p:nvPr/>
        </p:nvCxnSpPr>
        <p:spPr>
          <a:xfrm flipH="1">
            <a:off x="1212978" y="5384964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592C4B-D0B3-7C96-789E-64AF65BA9535}"/>
              </a:ext>
            </a:extLst>
          </p:cNvPr>
          <p:cNvSpPr txBox="1"/>
          <p:nvPr/>
        </p:nvSpPr>
        <p:spPr>
          <a:xfrm>
            <a:off x="768223" y="122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DF69456-7705-D58E-4F65-758DE7AA6648}"/>
              </a:ext>
            </a:extLst>
          </p:cNvPr>
          <p:cNvSpPr txBox="1"/>
          <p:nvPr/>
        </p:nvSpPr>
        <p:spPr>
          <a:xfrm>
            <a:off x="768223" y="2522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18C487-ECB4-FC61-B1F9-48C696616D27}"/>
              </a:ext>
            </a:extLst>
          </p:cNvPr>
          <p:cNvSpPr txBox="1"/>
          <p:nvPr/>
        </p:nvSpPr>
        <p:spPr>
          <a:xfrm>
            <a:off x="768223" y="387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E81F2E-E54E-C506-AC37-FD28EFCE5307}"/>
              </a:ext>
            </a:extLst>
          </p:cNvPr>
          <p:cNvSpPr txBox="1"/>
          <p:nvPr/>
        </p:nvSpPr>
        <p:spPr>
          <a:xfrm>
            <a:off x="768223" y="52002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4255BE93-530D-5CBD-6283-21A51293AE70}"/>
              </a:ext>
            </a:extLst>
          </p:cNvPr>
          <p:cNvSpPr/>
          <p:nvPr/>
        </p:nvSpPr>
        <p:spPr>
          <a:xfrm>
            <a:off x="5946710" y="185579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2A04BC3-6D10-32D9-D340-969D3E87F89A}"/>
              </a:ext>
            </a:extLst>
          </p:cNvPr>
          <p:cNvSpPr txBox="1"/>
          <p:nvPr/>
        </p:nvSpPr>
        <p:spPr>
          <a:xfrm>
            <a:off x="6297168" y="1922263"/>
            <a:ext cx="52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b23	&gt;= 0+EPS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/>
              <a:t>&amp;&amp; &lt; 4-EPS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10FCB34-E64C-20C9-D541-CB12042D2226}"/>
              </a:ext>
            </a:extLst>
          </p:cNvPr>
          <p:cNvSpPr txBox="1"/>
          <p:nvPr/>
        </p:nvSpPr>
        <p:spPr>
          <a:xfrm>
            <a:off x="6297168" y="2575081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b2	&gt;= 4-EPS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C4A1BA19-EE65-9F18-DF0A-C28D39569EB8}"/>
              </a:ext>
            </a:extLst>
          </p:cNvPr>
          <p:cNvSpPr/>
          <p:nvPr/>
        </p:nvSpPr>
        <p:spPr>
          <a:xfrm>
            <a:off x="5946710" y="314871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51B878-5CE6-6AAA-574B-07E924E9691D}"/>
              </a:ext>
            </a:extLst>
          </p:cNvPr>
          <p:cNvSpPr txBox="1"/>
          <p:nvPr/>
        </p:nvSpPr>
        <p:spPr>
          <a:xfrm>
            <a:off x="6297168" y="321518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b12	&gt;=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84F1177E-F304-6CD0-C6A0-4ED826CC476A}"/>
              </a:ext>
            </a:extLst>
          </p:cNvPr>
          <p:cNvSpPr/>
          <p:nvPr/>
        </p:nvSpPr>
        <p:spPr>
          <a:xfrm>
            <a:off x="5946710" y="4427697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466AEA6-1203-3095-FA7C-6865E683B06A}"/>
              </a:ext>
            </a:extLst>
          </p:cNvPr>
          <p:cNvSpPr txBox="1"/>
          <p:nvPr/>
        </p:nvSpPr>
        <p:spPr>
          <a:xfrm>
            <a:off x="6297168" y="449416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b01	&gt;=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12-EPS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C5B6609-CE63-53B1-4E75-4EE98909037A}"/>
              </a:ext>
            </a:extLst>
          </p:cNvPr>
          <p:cNvCxnSpPr>
            <a:cxnSpLocks/>
          </p:cNvCxnSpPr>
          <p:nvPr/>
        </p:nvCxnSpPr>
        <p:spPr>
          <a:xfrm flipH="1">
            <a:off x="2052734" y="2334536"/>
            <a:ext cx="374157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>
            <a:extLst>
              <a:ext uri="{FF2B5EF4-FFF2-40B4-BE49-F238E27FC236}">
                <a16:creationId xmlns:a16="http://schemas.microsoft.com/office/drawing/2014/main" id="{A5506588-476D-B337-C5A1-A64BB49B45C6}"/>
              </a:ext>
            </a:extLst>
          </p:cNvPr>
          <p:cNvSpPr/>
          <p:nvPr/>
        </p:nvSpPr>
        <p:spPr>
          <a:xfrm rot="2572363">
            <a:off x="4122226" y="2031677"/>
            <a:ext cx="418314" cy="446728"/>
          </a:xfrm>
          <a:prstGeom prst="arc">
            <a:avLst>
              <a:gd name="adj1" fmla="val 15787227"/>
              <a:gd name="adj2" fmla="val 202396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FF95722-F976-D70D-8967-C7164949518E}"/>
              </a:ext>
            </a:extLst>
          </p:cNvPr>
          <p:cNvSpPr/>
          <p:nvPr/>
        </p:nvSpPr>
        <p:spPr>
          <a:xfrm rot="20978230">
            <a:off x="3031454" y="1562817"/>
            <a:ext cx="1464906" cy="645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12348BA-A051-5A65-D70C-408956C2F45C}"/>
              </a:ext>
            </a:extLst>
          </p:cNvPr>
          <p:cNvSpPr txBox="1"/>
          <p:nvPr/>
        </p:nvSpPr>
        <p:spPr>
          <a:xfrm>
            <a:off x="4213300" y="2025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5DD09F6-B8F0-4B05-B455-E6866A76C3CC}"/>
              </a:ext>
            </a:extLst>
          </p:cNvPr>
          <p:cNvSpPr txBox="1"/>
          <p:nvPr/>
        </p:nvSpPr>
        <p:spPr>
          <a:xfrm>
            <a:off x="10485276" y="2184044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4-EPS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8C9709-1099-F12B-BE73-394FEA9CF97B}"/>
              </a:ext>
            </a:extLst>
          </p:cNvPr>
          <p:cNvCxnSpPr>
            <a:cxnSpLocks/>
          </p:cNvCxnSpPr>
          <p:nvPr/>
        </p:nvCxnSpPr>
        <p:spPr>
          <a:xfrm flipH="1">
            <a:off x="5943598" y="3132722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137D297-6101-46C9-B036-51D97FC04D7B}"/>
              </a:ext>
            </a:extLst>
          </p:cNvPr>
          <p:cNvSpPr txBox="1"/>
          <p:nvPr/>
        </p:nvSpPr>
        <p:spPr>
          <a:xfrm>
            <a:off x="10485276" y="2945590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4+EPS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FD96F6-4639-26FC-5383-1B48C18CF8BA}"/>
              </a:ext>
            </a:extLst>
          </p:cNvPr>
          <p:cNvSpPr txBox="1"/>
          <p:nvPr/>
        </p:nvSpPr>
        <p:spPr>
          <a:xfrm>
            <a:off x="6581955" y="301925"/>
            <a:ext cx="50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UCD</a:t>
            </a:r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2"/>
            <a:chOff x="500332" y="42428"/>
            <a:chExt cx="11378242" cy="727389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7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1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121565E-9BCE-7FBD-0C03-70AD3C292826}"/>
              </a:ext>
            </a:extLst>
          </p:cNvPr>
          <p:cNvSpPr/>
          <p:nvPr/>
        </p:nvSpPr>
        <p:spPr>
          <a:xfrm>
            <a:off x="479023" y="3429000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B46C36-F1D7-5941-5051-E970D1C69F38}"/>
              </a:ext>
            </a:extLst>
          </p:cNvPr>
          <p:cNvSpPr/>
          <p:nvPr/>
        </p:nvSpPr>
        <p:spPr>
          <a:xfrm>
            <a:off x="479023" y="3094679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99E3833-CA62-8CCD-1ABA-EC4F336C17B0}"/>
              </a:ext>
            </a:extLst>
          </p:cNvPr>
          <p:cNvCxnSpPr/>
          <p:nvPr/>
        </p:nvCxnSpPr>
        <p:spPr>
          <a:xfrm>
            <a:off x="4166559" y="3252158"/>
            <a:ext cx="776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682123-C7E3-6AFE-75D3-22DBDCBB6FD7}"/>
              </a:ext>
            </a:extLst>
          </p:cNvPr>
          <p:cNvCxnSpPr/>
          <p:nvPr/>
        </p:nvCxnSpPr>
        <p:spPr>
          <a:xfrm flipH="1">
            <a:off x="4796287" y="2932981"/>
            <a:ext cx="293298" cy="496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8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698878-7648-6DAF-FF68-DA887D2B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6" y="0"/>
            <a:ext cx="488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48E339-EF97-3823-0C7A-66176246E104}"/>
              </a:ext>
            </a:extLst>
          </p:cNvPr>
          <p:cNvSpPr txBox="1"/>
          <p:nvPr/>
        </p:nvSpPr>
        <p:spPr>
          <a:xfrm>
            <a:off x="6096000" y="338667"/>
            <a:ext cx="405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ego-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driving</a:t>
            </a:r>
            <a:r>
              <a:rPr lang="de-DE" dirty="0"/>
              <a:t>/MC </a:t>
            </a:r>
            <a:r>
              <a:rPr lang="de-DE"/>
              <a:t>planning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3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62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Symbol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59</cp:revision>
  <dcterms:created xsi:type="dcterms:W3CDTF">2025-01-02T13:54:48Z</dcterms:created>
  <dcterms:modified xsi:type="dcterms:W3CDTF">2025-07-01T17:10:23Z</dcterms:modified>
</cp:coreProperties>
</file>