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37731-5395-4014-AE31-395C6B1BE84C}" v="32" dt="2020-03-05T13:24:0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en Valk" userId="0c088fded86701f6" providerId="LiveId" clId="{22637731-5395-4014-AE31-395C6B1BE84C}"/>
    <pc:docChg chg="undo custSel mod addSld delSld modSld">
      <pc:chgData name="Coen Valk" userId="0c088fded86701f6" providerId="LiveId" clId="{22637731-5395-4014-AE31-395C6B1BE84C}" dt="2020-03-05T13:24:45.576" v="3719" actId="26606"/>
      <pc:docMkLst>
        <pc:docMk/>
      </pc:docMkLst>
      <pc:sldChg chg="modSp mod">
        <pc:chgData name="Coen Valk" userId="0c088fded86701f6" providerId="LiveId" clId="{22637731-5395-4014-AE31-395C6B1BE84C}" dt="2020-03-03T14:10:59.274" v="675" actId="20577"/>
        <pc:sldMkLst>
          <pc:docMk/>
          <pc:sldMk cId="382382074" sldId="256"/>
        </pc:sldMkLst>
        <pc:spChg chg="mod">
          <ac:chgData name="Coen Valk" userId="0c088fded86701f6" providerId="LiveId" clId="{22637731-5395-4014-AE31-395C6B1BE84C}" dt="2020-03-03T14:10:59.274" v="675" actId="20577"/>
          <ac:spMkLst>
            <pc:docMk/>
            <pc:sldMk cId="382382074" sldId="256"/>
            <ac:spMk id="2" creationId="{34B8C78B-D12E-41F0-88DC-430E6C90BA0C}"/>
          </ac:spMkLst>
        </pc:spChg>
      </pc:sldChg>
      <pc:sldChg chg="modSp mod">
        <pc:chgData name="Coen Valk" userId="0c088fded86701f6" providerId="LiveId" clId="{22637731-5395-4014-AE31-395C6B1BE84C}" dt="2020-03-05T13:15:46.482" v="3205" actId="20577"/>
        <pc:sldMkLst>
          <pc:docMk/>
          <pc:sldMk cId="3216204394" sldId="257"/>
        </pc:sldMkLst>
        <pc:spChg chg="mod">
          <ac:chgData name="Coen Valk" userId="0c088fded86701f6" providerId="LiveId" clId="{22637731-5395-4014-AE31-395C6B1BE84C}" dt="2020-03-05T13:15:46.482" v="3205" actId="20577"/>
          <ac:spMkLst>
            <pc:docMk/>
            <pc:sldMk cId="3216204394" sldId="257"/>
            <ac:spMk id="3" creationId="{40415D7E-DD69-4E0F-A21E-7D5536A461EE}"/>
          </ac:spMkLst>
        </pc:spChg>
      </pc:sldChg>
      <pc:sldChg chg="modSp add mod">
        <pc:chgData name="Coen Valk" userId="0c088fded86701f6" providerId="LiveId" clId="{22637731-5395-4014-AE31-395C6B1BE84C}" dt="2020-03-03T14:11:19.066" v="690" actId="5793"/>
        <pc:sldMkLst>
          <pc:docMk/>
          <pc:sldMk cId="1900560087" sldId="258"/>
        </pc:sldMkLst>
        <pc:spChg chg="mod">
          <ac:chgData name="Coen Valk" userId="0c088fded86701f6" providerId="LiveId" clId="{22637731-5395-4014-AE31-395C6B1BE84C}" dt="2020-03-03T13:51:16.604" v="216" actId="20577"/>
          <ac:spMkLst>
            <pc:docMk/>
            <pc:sldMk cId="1900560087" sldId="258"/>
            <ac:spMk id="2" creationId="{70ACD112-9BDC-4B9D-AA5C-F4581B3172BF}"/>
          </ac:spMkLst>
        </pc:spChg>
        <pc:spChg chg="mod">
          <ac:chgData name="Coen Valk" userId="0c088fded86701f6" providerId="LiveId" clId="{22637731-5395-4014-AE31-395C6B1BE84C}" dt="2020-03-03T14:11:19.066" v="690" actId="5793"/>
          <ac:spMkLst>
            <pc:docMk/>
            <pc:sldMk cId="1900560087" sldId="258"/>
            <ac:spMk id="3" creationId="{C5705A17-182E-4949-83A0-2815D6475C38}"/>
          </ac:spMkLst>
        </pc:spChg>
      </pc:sldChg>
      <pc:sldChg chg="modSp add mod">
        <pc:chgData name="Coen Valk" userId="0c088fded86701f6" providerId="LiveId" clId="{22637731-5395-4014-AE31-395C6B1BE84C}" dt="2020-03-03T14:25:36.957" v="1401" actId="20577"/>
        <pc:sldMkLst>
          <pc:docMk/>
          <pc:sldMk cId="733250317" sldId="259"/>
        </pc:sldMkLst>
        <pc:spChg chg="mod">
          <ac:chgData name="Coen Valk" userId="0c088fded86701f6" providerId="LiveId" clId="{22637731-5395-4014-AE31-395C6B1BE84C}" dt="2020-03-03T13:55:11.251" v="328" actId="20577"/>
          <ac:spMkLst>
            <pc:docMk/>
            <pc:sldMk cId="733250317" sldId="259"/>
            <ac:spMk id="2" creationId="{0324944D-2CB2-4D37-A660-FAEB22DB0CC2}"/>
          </ac:spMkLst>
        </pc:spChg>
        <pc:spChg chg="mod">
          <ac:chgData name="Coen Valk" userId="0c088fded86701f6" providerId="LiveId" clId="{22637731-5395-4014-AE31-395C6B1BE84C}" dt="2020-03-03T14:25:36.957" v="1401" actId="20577"/>
          <ac:spMkLst>
            <pc:docMk/>
            <pc:sldMk cId="733250317" sldId="259"/>
            <ac:spMk id="3" creationId="{590CD043-BACD-4CB1-A08B-FBF2D8C734DD}"/>
          </ac:spMkLst>
        </pc:spChg>
      </pc:sldChg>
      <pc:sldChg chg="modSp add mod">
        <pc:chgData name="Coen Valk" userId="0c088fded86701f6" providerId="LiveId" clId="{22637731-5395-4014-AE31-395C6B1BE84C}" dt="2020-03-05T13:15:37.653" v="3194" actId="20577"/>
        <pc:sldMkLst>
          <pc:docMk/>
          <pc:sldMk cId="2142350722" sldId="260"/>
        </pc:sldMkLst>
        <pc:spChg chg="mod">
          <ac:chgData name="Coen Valk" userId="0c088fded86701f6" providerId="LiveId" clId="{22637731-5395-4014-AE31-395C6B1BE84C}" dt="2020-03-05T13:15:37.653" v="3194" actId="20577"/>
          <ac:spMkLst>
            <pc:docMk/>
            <pc:sldMk cId="2142350722" sldId="260"/>
            <ac:spMk id="2" creationId="{0877484F-D40C-466E-86DE-7115A4763BB8}"/>
          </ac:spMkLst>
        </pc:spChg>
        <pc:spChg chg="mod">
          <ac:chgData name="Coen Valk" userId="0c088fded86701f6" providerId="LiveId" clId="{22637731-5395-4014-AE31-395C6B1BE84C}" dt="2020-03-03T19:50:13.166" v="2494" actId="20577"/>
          <ac:spMkLst>
            <pc:docMk/>
            <pc:sldMk cId="2142350722" sldId="260"/>
            <ac:spMk id="3" creationId="{EEA9F6A1-9D58-4F53-B5ED-54D6F8A95585}"/>
          </ac:spMkLst>
        </pc:spChg>
      </pc:sldChg>
      <pc:sldChg chg="modSp add mod">
        <pc:chgData name="Coen Valk" userId="0c088fded86701f6" providerId="LiveId" clId="{22637731-5395-4014-AE31-395C6B1BE84C}" dt="2020-03-05T13:16:18.949" v="3242" actId="20577"/>
        <pc:sldMkLst>
          <pc:docMk/>
          <pc:sldMk cId="3681327992" sldId="261"/>
        </pc:sldMkLst>
        <pc:spChg chg="mod">
          <ac:chgData name="Coen Valk" userId="0c088fded86701f6" providerId="LiveId" clId="{22637731-5395-4014-AE31-395C6B1BE84C}" dt="2020-03-05T13:16:00.373" v="3220" actId="20577"/>
          <ac:spMkLst>
            <pc:docMk/>
            <pc:sldMk cId="3681327992" sldId="261"/>
            <ac:spMk id="2" creationId="{134BBC19-3A3A-4A37-80F3-5AF60FB95F16}"/>
          </ac:spMkLst>
        </pc:spChg>
        <pc:spChg chg="mod">
          <ac:chgData name="Coen Valk" userId="0c088fded86701f6" providerId="LiveId" clId="{22637731-5395-4014-AE31-395C6B1BE84C}" dt="2020-03-05T13:16:18.949" v="3242" actId="20577"/>
          <ac:spMkLst>
            <pc:docMk/>
            <pc:sldMk cId="3681327992" sldId="261"/>
            <ac:spMk id="3" creationId="{448E8686-07DE-43DD-A3C4-CEA51D5527F4}"/>
          </ac:spMkLst>
        </pc:spChg>
      </pc:sldChg>
      <pc:sldChg chg="modSp add mod">
        <pc:chgData name="Coen Valk" userId="0c088fded86701f6" providerId="LiveId" clId="{22637731-5395-4014-AE31-395C6B1BE84C}" dt="2020-03-05T13:16:52.053" v="3319" actId="20577"/>
        <pc:sldMkLst>
          <pc:docMk/>
          <pc:sldMk cId="3925481215" sldId="262"/>
        </pc:sldMkLst>
        <pc:spChg chg="mod">
          <ac:chgData name="Coen Valk" userId="0c088fded86701f6" providerId="LiveId" clId="{22637731-5395-4014-AE31-395C6B1BE84C}" dt="2020-03-03T14:23:39.407" v="1305" actId="20577"/>
          <ac:spMkLst>
            <pc:docMk/>
            <pc:sldMk cId="3925481215" sldId="262"/>
            <ac:spMk id="2" creationId="{87F0DD64-C681-476D-8BC6-BA37AB98BE16}"/>
          </ac:spMkLst>
        </pc:spChg>
        <pc:spChg chg="mod">
          <ac:chgData name="Coen Valk" userId="0c088fded86701f6" providerId="LiveId" clId="{22637731-5395-4014-AE31-395C6B1BE84C}" dt="2020-03-05T13:16:52.053" v="3319" actId="20577"/>
          <ac:spMkLst>
            <pc:docMk/>
            <pc:sldMk cId="3925481215" sldId="262"/>
            <ac:spMk id="3" creationId="{91DB3D83-AF22-497A-9915-FB9DB910D6F5}"/>
          </ac:spMkLst>
        </pc:spChg>
      </pc:sldChg>
      <pc:sldChg chg="modSp add del mod">
        <pc:chgData name="Coen Valk" userId="0c088fded86701f6" providerId="LiveId" clId="{22637731-5395-4014-AE31-395C6B1BE84C}" dt="2020-03-05T13:19:27.993" v="3597" actId="2696"/>
        <pc:sldMkLst>
          <pc:docMk/>
          <pc:sldMk cId="2416653662" sldId="263"/>
        </pc:sldMkLst>
        <pc:spChg chg="mod">
          <ac:chgData name="Coen Valk" userId="0c088fded86701f6" providerId="LiveId" clId="{22637731-5395-4014-AE31-395C6B1BE84C}" dt="2020-03-03T14:24:51.615" v="1363" actId="27636"/>
          <ac:spMkLst>
            <pc:docMk/>
            <pc:sldMk cId="2416653662" sldId="263"/>
            <ac:spMk id="2" creationId="{86C6F4DE-012D-4435-9F72-75ED40E98AB8}"/>
          </ac:spMkLst>
        </pc:spChg>
        <pc:spChg chg="mod">
          <ac:chgData name="Coen Valk" userId="0c088fded86701f6" providerId="LiveId" clId="{22637731-5395-4014-AE31-395C6B1BE84C}" dt="2020-03-04T01:39:23.445" v="3085" actId="20577"/>
          <ac:spMkLst>
            <pc:docMk/>
            <pc:sldMk cId="2416653662" sldId="263"/>
            <ac:spMk id="3" creationId="{B311E0E9-E5DF-4E7F-97AD-1E3D964BE62F}"/>
          </ac:spMkLst>
        </pc:spChg>
      </pc:sldChg>
      <pc:sldChg chg="modSp add del mod">
        <pc:chgData name="Coen Valk" userId="0c088fded86701f6" providerId="LiveId" clId="{22637731-5395-4014-AE31-395C6B1BE84C}" dt="2020-03-05T13:19:27.993" v="3597" actId="2696"/>
        <pc:sldMkLst>
          <pc:docMk/>
          <pc:sldMk cId="3094696374" sldId="264"/>
        </pc:sldMkLst>
        <pc:spChg chg="mod">
          <ac:chgData name="Coen Valk" userId="0c088fded86701f6" providerId="LiveId" clId="{22637731-5395-4014-AE31-395C6B1BE84C}" dt="2020-03-03T20:02:53.747" v="2942" actId="20577"/>
          <ac:spMkLst>
            <pc:docMk/>
            <pc:sldMk cId="3094696374" sldId="264"/>
            <ac:spMk id="2" creationId="{2BFA3C4C-A4A4-44B8-A071-4AE86ED6F178}"/>
          </ac:spMkLst>
        </pc:spChg>
        <pc:spChg chg="mod">
          <ac:chgData name="Coen Valk" userId="0c088fded86701f6" providerId="LiveId" clId="{22637731-5395-4014-AE31-395C6B1BE84C}" dt="2020-03-04T01:43:58.422" v="3141" actId="20577"/>
          <ac:spMkLst>
            <pc:docMk/>
            <pc:sldMk cId="3094696374" sldId="264"/>
            <ac:spMk id="3" creationId="{B62F21B0-C32F-43A7-B148-E2B33BF33726}"/>
          </ac:spMkLst>
        </pc:spChg>
      </pc:sldChg>
      <pc:sldChg chg="addSp delSp modSp add mod">
        <pc:chgData name="Coen Valk" userId="0c088fded86701f6" providerId="LiveId" clId="{22637731-5395-4014-AE31-395C6B1BE84C}" dt="2020-03-03T19:48:17.906" v="2433" actId="20577"/>
        <pc:sldMkLst>
          <pc:docMk/>
          <pc:sldMk cId="2608382950" sldId="265"/>
        </pc:sldMkLst>
        <pc:spChg chg="mod">
          <ac:chgData name="Coen Valk" userId="0c088fded86701f6" providerId="LiveId" clId="{22637731-5395-4014-AE31-395C6B1BE84C}" dt="2020-03-03T14:24:15.278" v="1348" actId="20577"/>
          <ac:spMkLst>
            <pc:docMk/>
            <pc:sldMk cId="2608382950" sldId="265"/>
            <ac:spMk id="2" creationId="{3F743620-4153-4DB9-9BE9-E5F5827F5833}"/>
          </ac:spMkLst>
        </pc:spChg>
        <pc:spChg chg="del">
          <ac:chgData name="Coen Valk" userId="0c088fded86701f6" providerId="LiveId" clId="{22637731-5395-4014-AE31-395C6B1BE84C}" dt="2020-03-03T19:44:26.861" v="2300"/>
          <ac:spMkLst>
            <pc:docMk/>
            <pc:sldMk cId="2608382950" sldId="265"/>
            <ac:spMk id="3" creationId="{66B10FF0-A19D-41FC-BA0B-410596CCF977}"/>
          </ac:spMkLst>
        </pc:spChg>
        <pc:spChg chg="add mod">
          <ac:chgData name="Coen Valk" userId="0c088fded86701f6" providerId="LiveId" clId="{22637731-5395-4014-AE31-395C6B1BE84C}" dt="2020-03-03T19:48:17.906" v="2433" actId="20577"/>
          <ac:spMkLst>
            <pc:docMk/>
            <pc:sldMk cId="2608382950" sldId="265"/>
            <ac:spMk id="4" creationId="{A2D6A2F3-5DE0-4CA2-8D5B-FA084673C8F9}"/>
          </ac:spMkLst>
        </pc:spChg>
        <pc:spChg chg="add del mod">
          <ac:chgData name="Coen Valk" userId="0c088fded86701f6" providerId="LiveId" clId="{22637731-5395-4014-AE31-395C6B1BE84C}" dt="2020-03-03T19:44:37.726" v="2301" actId="931"/>
          <ac:spMkLst>
            <pc:docMk/>
            <pc:sldMk cId="2608382950" sldId="265"/>
            <ac:spMk id="5" creationId="{314D7ED4-30A5-41BD-8173-473C940CF2CC}"/>
          </ac:spMkLst>
        </pc:spChg>
        <pc:picChg chg="add mod">
          <ac:chgData name="Coen Valk" userId="0c088fded86701f6" providerId="LiveId" clId="{22637731-5395-4014-AE31-395C6B1BE84C}" dt="2020-03-03T19:45:18.835" v="2308" actId="1076"/>
          <ac:picMkLst>
            <pc:docMk/>
            <pc:sldMk cId="2608382950" sldId="265"/>
            <ac:picMk id="7" creationId="{8C1067D1-8B17-4E76-B7B7-18EBBC7B4A26}"/>
          </ac:picMkLst>
        </pc:picChg>
      </pc:sldChg>
      <pc:sldChg chg="modSp add mod">
        <pc:chgData name="Coen Valk" userId="0c088fded86701f6" providerId="LiveId" clId="{22637731-5395-4014-AE31-395C6B1BE84C}" dt="2020-03-04T01:58:35.075" v="3143"/>
        <pc:sldMkLst>
          <pc:docMk/>
          <pc:sldMk cId="2528016934" sldId="266"/>
        </pc:sldMkLst>
        <pc:spChg chg="mod">
          <ac:chgData name="Coen Valk" userId="0c088fded86701f6" providerId="LiveId" clId="{22637731-5395-4014-AE31-395C6B1BE84C}" dt="2020-03-03T19:37:45.409" v="2286" actId="20577"/>
          <ac:spMkLst>
            <pc:docMk/>
            <pc:sldMk cId="2528016934" sldId="266"/>
            <ac:spMk id="2" creationId="{DC785415-1A5C-4DCF-B168-F1EDEC33E48E}"/>
          </ac:spMkLst>
        </pc:spChg>
        <pc:spChg chg="mod">
          <ac:chgData name="Coen Valk" userId="0c088fded86701f6" providerId="LiveId" clId="{22637731-5395-4014-AE31-395C6B1BE84C}" dt="2020-03-04T01:58:35.075" v="3143"/>
          <ac:spMkLst>
            <pc:docMk/>
            <pc:sldMk cId="2528016934" sldId="266"/>
            <ac:spMk id="3" creationId="{EFF2AF42-BF2A-4851-A6D1-AD243B94F766}"/>
          </ac:spMkLst>
        </pc:spChg>
      </pc:sldChg>
      <pc:sldChg chg="modSp add del mod">
        <pc:chgData name="Coen Valk" userId="0c088fded86701f6" providerId="LiveId" clId="{22637731-5395-4014-AE31-395C6B1BE84C}" dt="2020-03-05T13:19:27.993" v="3597" actId="2696"/>
        <pc:sldMkLst>
          <pc:docMk/>
          <pc:sldMk cId="4142982680" sldId="267"/>
        </pc:sldMkLst>
        <pc:spChg chg="mod">
          <ac:chgData name="Coen Valk" userId="0c088fded86701f6" providerId="LiveId" clId="{22637731-5395-4014-AE31-395C6B1BE84C}" dt="2020-03-03T20:03:56.866" v="3045" actId="20577"/>
          <ac:spMkLst>
            <pc:docMk/>
            <pc:sldMk cId="4142982680" sldId="267"/>
            <ac:spMk id="2" creationId="{690DB1FE-830F-4051-B63D-569D4324E2C7}"/>
          </ac:spMkLst>
        </pc:spChg>
        <pc:spChg chg="mod">
          <ac:chgData name="Coen Valk" userId="0c088fded86701f6" providerId="LiveId" clId="{22637731-5395-4014-AE31-395C6B1BE84C}" dt="2020-03-03T20:04:29.093" v="3081" actId="20577"/>
          <ac:spMkLst>
            <pc:docMk/>
            <pc:sldMk cId="4142982680" sldId="267"/>
            <ac:spMk id="3" creationId="{945B4E43-5876-4693-AC0E-B87EAF7CF53E}"/>
          </ac:spMkLst>
        </pc:spChg>
      </pc:sldChg>
      <pc:sldChg chg="modSp add mod">
        <pc:chgData name="Coen Valk" userId="0c088fded86701f6" providerId="LiveId" clId="{22637731-5395-4014-AE31-395C6B1BE84C}" dt="2020-03-05T13:19:21.713" v="3596" actId="20577"/>
        <pc:sldMkLst>
          <pc:docMk/>
          <pc:sldMk cId="3737347500" sldId="268"/>
        </pc:sldMkLst>
        <pc:spChg chg="mod">
          <ac:chgData name="Coen Valk" userId="0c088fded86701f6" providerId="LiveId" clId="{22637731-5395-4014-AE31-395C6B1BE84C}" dt="2020-03-05T13:17:36.203" v="3362" actId="20577"/>
          <ac:spMkLst>
            <pc:docMk/>
            <pc:sldMk cId="3737347500" sldId="268"/>
            <ac:spMk id="2" creationId="{2B58EE13-A9F3-40EB-83F6-076E2F0A68B0}"/>
          </ac:spMkLst>
        </pc:spChg>
        <pc:spChg chg="mod">
          <ac:chgData name="Coen Valk" userId="0c088fded86701f6" providerId="LiveId" clId="{22637731-5395-4014-AE31-395C6B1BE84C}" dt="2020-03-05T13:19:21.713" v="3596" actId="20577"/>
          <ac:spMkLst>
            <pc:docMk/>
            <pc:sldMk cId="3737347500" sldId="268"/>
            <ac:spMk id="3" creationId="{26045EE1-128D-4939-8839-C420EAC43330}"/>
          </ac:spMkLst>
        </pc:spChg>
      </pc:sldChg>
      <pc:sldChg chg="addSp delSp modSp add mod setBg">
        <pc:chgData name="Coen Valk" userId="0c088fded86701f6" providerId="LiveId" clId="{22637731-5395-4014-AE31-395C6B1BE84C}" dt="2020-03-05T13:24:45.576" v="3719" actId="26606"/>
        <pc:sldMkLst>
          <pc:docMk/>
          <pc:sldMk cId="4184452706" sldId="269"/>
        </pc:sldMkLst>
        <pc:spChg chg="del">
          <ac:chgData name="Coen Valk" userId="0c088fded86701f6" providerId="LiveId" clId="{22637731-5395-4014-AE31-395C6B1BE84C}" dt="2020-03-05T13:21:06.007" v="3599"/>
          <ac:spMkLst>
            <pc:docMk/>
            <pc:sldMk cId="4184452706" sldId="269"/>
            <ac:spMk id="2" creationId="{00DE8748-A31F-4525-9834-A36E41E369BD}"/>
          </ac:spMkLst>
        </pc:spChg>
        <pc:spChg chg="del">
          <ac:chgData name="Coen Valk" userId="0c088fded86701f6" providerId="LiveId" clId="{22637731-5395-4014-AE31-395C6B1BE84C}" dt="2020-03-05T13:21:06.007" v="3599"/>
          <ac:spMkLst>
            <pc:docMk/>
            <pc:sldMk cId="4184452706" sldId="269"/>
            <ac:spMk id="3" creationId="{C02FDC6A-E5F8-4746-BF1E-F4DA85129233}"/>
          </ac:spMkLst>
        </pc:spChg>
        <pc:spChg chg="mo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4" creationId="{3332F78D-4506-46D6-9BF5-9E086E31E19F}"/>
          </ac:spMkLst>
        </pc:spChg>
        <pc:spChg chg="mo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5" creationId="{E822B9B5-46B3-4612-99FD-ADEB7C61A57C}"/>
          </ac:spMkLst>
        </pc:spChg>
        <pc:spChg chg="add mod or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6" creationId="{A10D21EB-DFC1-4EBA-92ED-02945023C12C}"/>
          </ac:spMkLst>
        </pc:spChg>
        <pc:spChg chg="add del mod">
          <ac:chgData name="Coen Valk" userId="0c088fded86701f6" providerId="LiveId" clId="{22637731-5395-4014-AE31-395C6B1BE84C}" dt="2020-03-05T13:21:43.477" v="3619" actId="931"/>
          <ac:spMkLst>
            <pc:docMk/>
            <pc:sldMk cId="4184452706" sldId="269"/>
            <ac:spMk id="7" creationId="{B9DE2526-02E1-485D-B0EB-5B12FCD02A07}"/>
          </ac:spMkLst>
        </pc:spChg>
        <pc:spChg chg="add del mod">
          <ac:chgData name="Coen Valk" userId="0c088fded86701f6" providerId="LiveId" clId="{22637731-5395-4014-AE31-395C6B1BE84C}" dt="2020-03-05T13:24:14.023" v="3718" actId="478"/>
          <ac:spMkLst>
            <pc:docMk/>
            <pc:sldMk cId="4184452706" sldId="269"/>
            <ac:spMk id="8" creationId="{EE5F6608-7351-4171-9AD9-7820B28B7FFF}"/>
          </ac:spMkLst>
        </pc:spChg>
        <pc:spChg chg="add del mod">
          <ac:chgData name="Coen Valk" userId="0c088fded86701f6" providerId="LiveId" clId="{22637731-5395-4014-AE31-395C6B1BE84C}" dt="2020-03-05T13:22:12.509" v="3622" actId="478"/>
          <ac:spMkLst>
            <pc:docMk/>
            <pc:sldMk cId="4184452706" sldId="269"/>
            <ac:spMk id="11" creationId="{9E07108E-2ACB-4584-A807-5CA18C807D75}"/>
          </ac:spMkLst>
        </pc:spChg>
        <pc:spChg chg="ad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19" creationId="{56C94072-1B34-48FB-9A9C-5A9A0FFC857C}"/>
          </ac:spMkLst>
        </pc:spChg>
        <pc:spChg chg="ad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21" creationId="{1D5941F3-0256-4E90-BBBC-5A6EDEB8E0AF}"/>
          </ac:spMkLst>
        </pc:spChg>
        <pc:spChg chg="add">
          <ac:chgData name="Coen Valk" userId="0c088fded86701f6" providerId="LiveId" clId="{22637731-5395-4014-AE31-395C6B1BE84C}" dt="2020-03-05T13:24:45.576" v="3719" actId="26606"/>
          <ac:spMkLst>
            <pc:docMk/>
            <pc:sldMk cId="4184452706" sldId="269"/>
            <ac:spMk id="23" creationId="{A5019358-4900-4555-99FF-EF6AE90B8E32}"/>
          </ac:spMkLst>
        </pc:spChg>
        <pc:grpChg chg="add">
          <ac:chgData name="Coen Valk" userId="0c088fded86701f6" providerId="LiveId" clId="{22637731-5395-4014-AE31-395C6B1BE84C}" dt="2020-03-05T13:24:45.576" v="3719" actId="26606"/>
          <ac:grpSpMkLst>
            <pc:docMk/>
            <pc:sldMk cId="4184452706" sldId="269"/>
            <ac:grpSpMk id="15" creationId="{9D9D6BF1-DFF2-4526-9D13-BF339D8C4163}"/>
          </ac:grpSpMkLst>
        </pc:grpChg>
        <pc:picChg chg="add mod">
          <ac:chgData name="Coen Valk" userId="0c088fded86701f6" providerId="LiveId" clId="{22637731-5395-4014-AE31-395C6B1BE84C}" dt="2020-03-05T13:24:45.576" v="3719" actId="26606"/>
          <ac:picMkLst>
            <pc:docMk/>
            <pc:sldMk cId="4184452706" sldId="269"/>
            <ac:picMk id="10" creationId="{A8264CD3-9FB0-4DC4-B575-2422ADDC68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3F062-FFCB-4F4C-B3B0-6A6F2788212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7F8F-408D-4B63-BB97-6EF51CC8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573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6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9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5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3/5/2020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EDAFF4-002D-4875-857A-07DEFFF011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9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6/01/how-to-recognize-online-sca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C78B-D12E-41F0-88DC-430E6C90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Unsupervised Anomaly Detection in Financial Transaction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6A571-00C3-4981-9C34-BE17D4403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Coen Valk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673F-9C4B-4AF2-A827-1F8E03CA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223F1-86AB-42DA-B8CA-4670927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microscope, computer&#10;&#10;Description automatically generated">
            <a:extLst>
              <a:ext uri="{FF2B5EF4-FFF2-40B4-BE49-F238E27FC236}">
                <a16:creationId xmlns:a16="http://schemas.microsoft.com/office/drawing/2014/main" id="{A8264CD3-9FB0-4DC4-B575-2422ADDC6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0D21EB-DFC1-4EBA-92ED-02945023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F78D-4506-46D6-9BF5-9E086E3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2B9B5-46B3-4612-99FD-ADEB7C6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EDAFF4-002D-4875-857A-07DEFFF011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5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5415-1A5C-4DCF-B168-F1EDEC3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F42-BF2A-4851-A6D1-AD243B94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Akoglu</a:t>
            </a:r>
            <a:r>
              <a:rPr lang="en-US" dirty="0"/>
              <a:t>, Leman, et al. “Oddball: Spotting Anomalies in Weighted Graphs.” </a:t>
            </a:r>
            <a:r>
              <a:rPr lang="en-US" i="1" dirty="0"/>
              <a:t>Advances in Knowledge Discovery and Data Mining Lecture Notes in Computer Science</a:t>
            </a:r>
            <a:r>
              <a:rPr lang="en-US" dirty="0"/>
              <a:t>, 2010, pp. 410–421., doi:10.1007/978-3-642-13672-6_40.</a:t>
            </a:r>
          </a:p>
          <a:p>
            <a:r>
              <a:rPr lang="en-US" dirty="0" err="1"/>
              <a:t>Vengertsev</a:t>
            </a:r>
            <a:r>
              <a:rPr lang="en-US" dirty="0"/>
              <a:t>, Dmitry, and Hemal Thakkar. </a:t>
            </a:r>
            <a:r>
              <a:rPr lang="en-US" i="1" dirty="0"/>
              <a:t>Anomaly Detection in Graph: Unsupervised Learning, Graph-Based Features and Deep Architecture</a:t>
            </a:r>
            <a:r>
              <a:rPr lang="en-US" dirty="0"/>
              <a:t>.</a:t>
            </a:r>
          </a:p>
          <a:p>
            <a:r>
              <a:rPr lang="en-US" dirty="0" err="1"/>
              <a:t>Coscia</a:t>
            </a:r>
            <a:r>
              <a:rPr lang="en-US" dirty="0"/>
              <a:t>, Michele and Viridiana Rios (2012). Knowing Where and How Criminal Organizations Operate Using Web Content. CIKM, 12 (October – November).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F61D-E496-4AD3-882A-453F060A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5288B-73C4-4121-AF64-8DD3B897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EB58-5106-46A3-916D-C46EDF1F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5D7E-DD69-4E0F-A21E-7D5536A4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Don2Com</a:t>
            </a:r>
          </a:p>
          <a:p>
            <a:pPr lvl="1"/>
            <a:r>
              <a:rPr lang="en-US" dirty="0"/>
              <a:t>Project Caviar - Canadian Drug Trafficking Dataset</a:t>
            </a:r>
          </a:p>
          <a:p>
            <a:pPr lvl="1"/>
            <a:r>
              <a:rPr lang="en-US" dirty="0"/>
              <a:t>Bitcoin Transaction Dataset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Direct Neighbor Outlier Detection Algorithm (DNODA)</a:t>
            </a:r>
          </a:p>
          <a:p>
            <a:pPr lvl="1"/>
            <a:r>
              <a:rPr lang="en-US" dirty="0"/>
              <a:t>Community Neighbor Algorithm (CNA)</a:t>
            </a:r>
          </a:p>
          <a:p>
            <a:pPr lvl="1"/>
            <a:r>
              <a:rPr lang="en-US" dirty="0"/>
              <a:t>Global Outlier Detection Algorithm (GLODA)</a:t>
            </a:r>
          </a:p>
          <a:p>
            <a:pPr lvl="1"/>
            <a:r>
              <a:rPr lang="en-US" dirty="0" err="1"/>
              <a:t>OddBall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C7AB-AF70-4731-AAED-10657C42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667CE-5C23-468A-82FA-714CF82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D112-9BDC-4B9D-AA5C-F4581B31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5A17-182E-4949-83A0-2815D647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What attributes do illegitimate transactions possess?</a:t>
            </a:r>
          </a:p>
          <a:p>
            <a:r>
              <a:rPr lang="en-US" sz="2800" dirty="0"/>
              <a:t>How do we find which transactions are illegitimate?</a:t>
            </a:r>
          </a:p>
          <a:p>
            <a:r>
              <a:rPr lang="en-US" sz="2800" dirty="0"/>
              <a:t>How accurate is unsupervised anomaly detection in financial networks?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436B-DE12-4601-B5A5-799F6385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BCA5-0B3D-4932-9C86-FBC47A6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944D-2CB2-4D37-A660-FAEB22D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D043-BACD-4CB1-A08B-FBF2D8C7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all three algorithms to all original datasets</a:t>
            </a:r>
          </a:p>
          <a:p>
            <a:r>
              <a:rPr lang="en-US" dirty="0"/>
              <a:t>Observe which nodes and edges are consistently flagged as anomalous</a:t>
            </a:r>
          </a:p>
          <a:p>
            <a:r>
              <a:rPr lang="en-US" dirty="0"/>
              <a:t>Intentionally add anomalous nodes to each graph</a:t>
            </a:r>
          </a:p>
          <a:p>
            <a:pPr lvl="1"/>
            <a:r>
              <a:rPr lang="en-US" dirty="0"/>
              <a:t>10%</a:t>
            </a:r>
          </a:p>
          <a:p>
            <a:pPr lvl="1"/>
            <a:r>
              <a:rPr lang="en-US" dirty="0"/>
              <a:t>25%</a:t>
            </a:r>
          </a:p>
          <a:p>
            <a:pPr lvl="1"/>
            <a:r>
              <a:rPr lang="en-US" dirty="0"/>
              <a:t>50%</a:t>
            </a:r>
          </a:p>
          <a:p>
            <a:pPr lvl="1"/>
            <a:r>
              <a:rPr lang="en-US" dirty="0"/>
              <a:t>80%</a:t>
            </a:r>
          </a:p>
          <a:p>
            <a:pPr lvl="1"/>
            <a:r>
              <a:rPr lang="en-US" dirty="0"/>
              <a:t>100%</a:t>
            </a:r>
          </a:p>
          <a:p>
            <a:r>
              <a:rPr lang="en-US" dirty="0"/>
              <a:t>Observe how many of the anomalous nodes are flagged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7AC6-1120-4291-946C-013D7FD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2706-4D64-4658-97DB-F0C0242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484F-D40C-466E-86DE-7115A476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- Don2Com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F6A1-9D58-4F53-B5ED-54D6F8A9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Federal Election Commission data</a:t>
            </a:r>
          </a:p>
          <a:p>
            <a:r>
              <a:rPr lang="en-US" sz="2800" dirty="0"/>
              <a:t>Weighted graph of donations from individuals to committees and political candidates</a:t>
            </a:r>
          </a:p>
          <a:p>
            <a:r>
              <a:rPr lang="en-US" sz="2800" dirty="0"/>
              <a:t>Also used by the 2010 paper detailing the </a:t>
            </a:r>
            <a:r>
              <a:rPr lang="en-US" sz="2800" dirty="0" err="1"/>
              <a:t>OddBall</a:t>
            </a:r>
            <a:r>
              <a:rPr lang="en-US" sz="2800" dirty="0"/>
              <a:t> algorithm</a:t>
            </a:r>
          </a:p>
          <a:p>
            <a:r>
              <a:rPr lang="en-US" sz="2800" dirty="0"/>
              <a:t>Can we scope out meddling in elections?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495B-4C9B-4F1D-ABDC-EA637AF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4E87-0B24-461F-A450-1F8F3853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C19-3A3A-4A37-80F3-5AF60FB9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– Project Caviar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8686-07DE-43DD-A3C4-CEA51D55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Dataset detailing links between drug trafficking deals</a:t>
            </a:r>
          </a:p>
          <a:p>
            <a:r>
              <a:rPr lang="en-US" sz="2800" dirty="0"/>
              <a:t>Show the limits of an unsupervised algorithm</a:t>
            </a:r>
          </a:p>
          <a:p>
            <a:pPr lvl="1"/>
            <a:r>
              <a:rPr lang="en-US" sz="2400" dirty="0"/>
              <a:t>All these transactions would be considered illegitimate or anomalous in a graph with larger context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C494-6806-4753-9CDB-A9FA7237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EC5F7-511D-41B4-8F7A-44A2DA6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DD64-C681-476D-8BC6-BA37AB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- Bitcoin Transaction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3D83-AF22-497A-9915-FB9DB910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Large weighted dataset of transactions over bitcoin blockchain</a:t>
            </a:r>
          </a:p>
          <a:p>
            <a:r>
              <a:rPr lang="en-US" sz="2800" dirty="0"/>
              <a:t>Show the “ideal scenario” of anomaly detection</a:t>
            </a:r>
          </a:p>
          <a:p>
            <a:pPr lvl="1"/>
            <a:r>
              <a:rPr lang="en-US" sz="2400" dirty="0"/>
              <a:t>Network contains both legitimate and illegitimate nodes</a:t>
            </a:r>
          </a:p>
          <a:p>
            <a:r>
              <a:rPr lang="en-US" sz="2800" dirty="0"/>
              <a:t>Stress test the performance of each algorithm</a:t>
            </a:r>
          </a:p>
          <a:p>
            <a:pPr lvl="1"/>
            <a:r>
              <a:rPr lang="en-US" sz="2800" dirty="0"/>
              <a:t>Dataset contains several million transactions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ADBB-AE2D-4631-A162-6A3FAB48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C6B3-52FC-4EC2-B5E0-EA7C2FBE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EE13-A9F3-40EB-83F6-076E2F0A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DNODA, CNA, GLODA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5EE1-128D-4939-8839-C420EAC4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 Neighbor Outlier Detection Algorithm (DNODA)</a:t>
            </a:r>
          </a:p>
          <a:p>
            <a:pPr lvl="1"/>
            <a:r>
              <a:rPr lang="en-US" dirty="0"/>
              <a:t>Determine whether a node is an outlier based on the data of direct neighbors of that node</a:t>
            </a:r>
          </a:p>
          <a:p>
            <a:r>
              <a:rPr lang="en-US" dirty="0"/>
              <a:t>Community Neighbor Algorithm (CNA)</a:t>
            </a:r>
          </a:p>
          <a:p>
            <a:pPr lvl="1"/>
            <a:r>
              <a:rPr lang="en-US" dirty="0"/>
              <a:t>Determine whether a node is an outlier based on the data of direct neighbors of that node</a:t>
            </a:r>
          </a:p>
          <a:p>
            <a:pPr lvl="1"/>
            <a:r>
              <a:rPr lang="en-US" dirty="0"/>
              <a:t>Several methods for community detection, as we’ve seen in class</a:t>
            </a:r>
          </a:p>
          <a:p>
            <a:r>
              <a:rPr lang="en-US" dirty="0"/>
              <a:t>Global Outlier Detection Algorithm (GLODA)</a:t>
            </a:r>
          </a:p>
          <a:p>
            <a:pPr lvl="1"/>
            <a:r>
              <a:rPr lang="en-US" dirty="0"/>
              <a:t>Determine whether a node is an outlier based on the data of all other nodes in the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0AD2-49AB-4CA1-9FAB-63631DBA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B9299-19FE-4149-A801-0BBAD4D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3620-4153-4DB9-9BE9-E5F5827F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</a:t>
            </a:r>
            <a:r>
              <a:rPr lang="en-US" dirty="0" err="1"/>
              <a:t>OddBall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A2F3-5DE0-4CA2-8D5B-FA084673C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Identifies 4 different kinds of anomalous vertices</a:t>
            </a:r>
          </a:p>
          <a:p>
            <a:pPr lvl="1"/>
            <a:r>
              <a:rPr lang="en-US" dirty="0"/>
              <a:t>Near-star</a:t>
            </a:r>
          </a:p>
          <a:p>
            <a:pPr lvl="1"/>
            <a:r>
              <a:rPr lang="en-US" dirty="0"/>
              <a:t>Near-clique</a:t>
            </a:r>
          </a:p>
          <a:p>
            <a:pPr lvl="1"/>
            <a:r>
              <a:rPr lang="en-US" dirty="0"/>
              <a:t>Heavy vicinity</a:t>
            </a:r>
          </a:p>
          <a:p>
            <a:pPr lvl="1"/>
            <a:r>
              <a:rPr lang="en-US" dirty="0"/>
              <a:t>Dominant edge</a:t>
            </a:r>
          </a:p>
        </p:txBody>
      </p:sp>
      <p:pic>
        <p:nvPicPr>
          <p:cNvPr id="7" name="Content Placeholder 6" descr="A picture containing umbrella, different, large, open&#10;&#10;Description automatically generated">
            <a:extLst>
              <a:ext uri="{FF2B5EF4-FFF2-40B4-BE49-F238E27FC236}">
                <a16:creationId xmlns:a16="http://schemas.microsoft.com/office/drawing/2014/main" id="{8C1067D1-8B17-4E76-B7B7-18EBBC7B4A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60" y="2464817"/>
            <a:ext cx="6143400" cy="322376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5EC4F-D8C4-46CF-BDC3-CB2D39A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EC979-6BA0-4AAE-8C33-811015E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AFF4-002D-4875-857A-07DEFFF01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29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Unsupervised Anomaly Detection in Financial Transaction Graphs</vt:lpstr>
      <vt:lpstr>Agenda</vt:lpstr>
      <vt:lpstr>Problem</vt:lpstr>
      <vt:lpstr>Method</vt:lpstr>
      <vt:lpstr>Datasets - Don2Com</vt:lpstr>
      <vt:lpstr>Datasets – Project Caviar</vt:lpstr>
      <vt:lpstr>Datasets - Bitcoin Transaction Dataset</vt:lpstr>
      <vt:lpstr>Algorithms – DNODA, CNA, GLODA</vt:lpstr>
      <vt:lpstr>Algorithms - OddBall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in Financial Transaction Graphs</dc:title>
  <dc:creator>Coen Valk</dc:creator>
  <cp:lastModifiedBy>Coen Valk</cp:lastModifiedBy>
  <cp:revision>1</cp:revision>
  <dcterms:created xsi:type="dcterms:W3CDTF">2020-03-05T13:24:31Z</dcterms:created>
  <dcterms:modified xsi:type="dcterms:W3CDTF">2020-03-05T13:25:07Z</dcterms:modified>
</cp:coreProperties>
</file>