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A598-0021-41BC-9D3B-A43F900AFBA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EE04C-74DB-407A-860B-1E05ABB7A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8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D97-BC2E-4DF2-8212-AB251E6F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F6DE0-9A16-4B51-9527-6FAFDB06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3EC8-B01F-459C-B20A-9FFBFC8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7281-BE4E-4611-8DD5-C240A1A9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82EE-92DB-4A6E-AE5E-608A99ED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7572-7494-4877-9029-F8615C23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9E57B-5CCB-47E1-8AD8-34C980F8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B34F-74B0-4807-B2DB-1BC36751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0839-D0FD-4374-90E9-42546A49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7ED7-4031-494A-AC63-20E82C87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078A5-17AA-406B-99B2-BE215E47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499F5-AF69-48CC-901A-FC7C0BBA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6BFE-8795-47E9-A2F2-11D2E954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0846-491A-4D44-AF1B-2082C68C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12C9-A2BF-44EC-97F9-1D93E72B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8929-9057-4FF3-84FA-CC4E9B70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6E5D-16D0-476C-A0DE-EB23E676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82F4-B2E6-45BD-AC02-CA6A2256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4CAE-3B43-44B1-9940-A7BBA8E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6C4B-FE41-468D-B77D-3D85EE58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0987-6E0B-4CCE-ACF0-31DFFB86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A1BF-1168-484D-A2BF-C9BE09FA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80FC-D0B1-41F9-8F44-FAD031E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8B5A-9DDD-4D3F-8091-E36EAD7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760C-48BA-42D5-96ED-8E2DCC5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D7B0-3EBC-4509-A1A1-245488B9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74CA-A104-4FD4-9FAD-BD388283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8B9F-2154-4400-B9B2-C78613572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FFB67-3A4F-441D-9F22-DFE7F61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EDA0D-D3E4-452D-99E4-947A7B15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679B-AEFB-4DD9-B65F-26E0572D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3601-14E6-48D1-9337-071494FC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7DA5-0BB9-40D2-B343-533768D1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DBA1C-90AD-4C06-897F-7EBDB04C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DFC9-D9F0-499A-A0F1-51E1E9EF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5B019-1436-42C0-B962-72684E8D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C3F8D-E6B6-4B85-B20A-0FD3ED40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13628-8ABF-4B66-9BF7-417394DB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D798F-2503-4EA4-8D93-A17DB28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B970-BC64-4E00-ABAC-78F7FBFC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8D03-319C-4822-98D7-171A7AFB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8A930-0C55-4BC1-88CC-CFD1538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4A236-089E-4FBB-A5FB-ABABC390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D433E-53B5-4B70-88CA-B13F227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533A2-AE68-4B81-8213-743961F3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6EED0-6D1B-40B6-AACC-C6934BF9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3B4-C11B-40BB-9B20-61CEAD47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362F-08F1-4328-A31B-68A815CA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5B91-1F13-43CB-BC6E-CB9CFBEC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3727-5CDF-4607-A580-97614248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48BF-9364-46A4-B671-F4F3D9F0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769A-DDC9-4E2A-B5DE-349F1B75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98B7-F902-4BAC-AAF3-E778C71D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E59C-53BD-4262-B78F-37CA968BB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0F4F3-9089-4712-BB50-6D115A92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39140-17D8-430D-AEF2-4C5CAFF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DB8B2-5D5E-47AF-A9B7-DF6F7F51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E0DE-C662-4247-A284-2D018B10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4690-8DD0-4F42-9060-2C81FD7D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DE0F-E1BC-4828-B4D7-545ABC59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5875-04CA-41FB-89A2-E0BDEE10F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4/9/2020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0A38-4CB9-4C6F-82E9-17DDD782A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6750-1F17-4E85-8485-5DE4BF39B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D538-9864-42CF-A825-6D914614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379A-9DD8-43FF-992C-914A3D341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 in Financial Transaction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CE67B-29C7-4D1F-B65A-71D8870D2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Coen Valk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382E-4602-4E4F-90C4-52CCB85D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6328A-C444-44D6-A214-FFDA8F56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AE02-41A6-402F-8896-3038E32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60A3-7F61-4B51-AD56-CE7EE7E3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7B8C-91C4-4298-8620-E813FAA1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8A964-7CD3-4877-B3A3-5CBF4186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B14-C731-4339-921E-4644978C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9DAB-CD19-4E7D-A1C3-48596F3B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573A-51CC-4FFF-A3B7-C16EDEBE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DD9E-C7A7-4913-B42C-C3BBB6AF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B86-F9CB-4D0B-BB6F-F47C3F9D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669A-88B2-4E38-9B7A-A3B61CC4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B08E-D67E-4CCE-BD94-10505A97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BB239-BA80-4255-873D-7246886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538-9864-42CF-A825-6D914614BE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Anomaly Detection in Financial Transaction Graphs</vt:lpstr>
      <vt:lpstr>Recap</vt:lpstr>
      <vt:lpstr>What I’ve Done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Financial Transaction Graphs</dc:title>
  <dc:creator>Coen Valk</dc:creator>
  <cp:lastModifiedBy>Coen Valk</cp:lastModifiedBy>
  <cp:revision>1</cp:revision>
  <dcterms:created xsi:type="dcterms:W3CDTF">2020-04-04T13:54:57Z</dcterms:created>
  <dcterms:modified xsi:type="dcterms:W3CDTF">2020-04-04T13:55:58Z</dcterms:modified>
</cp:coreProperties>
</file>