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78" r:id="rId5"/>
    <p:sldId id="279" r:id="rId6"/>
    <p:sldId id="281" r:id="rId7"/>
    <p:sldId id="280" r:id="rId8"/>
    <p:sldId id="284" r:id="rId9"/>
    <p:sldId id="282" r:id="rId10"/>
    <p:sldId id="288" r:id="rId11"/>
    <p:sldId id="292" r:id="rId12"/>
    <p:sldId id="293" r:id="rId13"/>
    <p:sldId id="289" r:id="rId14"/>
    <p:sldId id="295" r:id="rId15"/>
    <p:sldId id="290" r:id="rId16"/>
    <p:sldId id="286" r:id="rId17"/>
    <p:sldId id="294" r:id="rId18"/>
    <p:sldId id="291" r:id="rId19"/>
    <p:sldId id="283" r:id="rId20"/>
    <p:sldId id="287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4C55D1-2C04-4F10-A8AF-45A70F3561A5}" v="27" dt="2020-09-16T21:22:53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2" d="100"/>
          <a:sy n="62" d="100"/>
        </p:scale>
        <p:origin x="96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 Dayton" userId="ea6a1fc4e0da6533" providerId="LiveId" clId="{C14C55D1-2C04-4F10-A8AF-45A70F3561A5}"/>
    <pc:docChg chg="undo custSel mod addSld modSld sldOrd">
      <pc:chgData name="Zach Dayton" userId="ea6a1fc4e0da6533" providerId="LiveId" clId="{C14C55D1-2C04-4F10-A8AF-45A70F3561A5}" dt="2020-09-16T21:23:17.381" v="3784" actId="14100"/>
      <pc:docMkLst>
        <pc:docMk/>
      </pc:docMkLst>
      <pc:sldChg chg="addSp delSp modSp mod">
        <pc:chgData name="Zach Dayton" userId="ea6a1fc4e0da6533" providerId="LiveId" clId="{C14C55D1-2C04-4F10-A8AF-45A70F3561A5}" dt="2020-09-16T20:50:08.271" v="3433" actId="20577"/>
        <pc:sldMkLst>
          <pc:docMk/>
          <pc:sldMk cId="3220235682" sldId="279"/>
        </pc:sldMkLst>
        <pc:spChg chg="mod">
          <ac:chgData name="Zach Dayton" userId="ea6a1fc4e0da6533" providerId="LiveId" clId="{C14C55D1-2C04-4F10-A8AF-45A70F3561A5}" dt="2020-09-16T19:16:36.197" v="1583" actId="14100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Zach Dayton" userId="ea6a1fc4e0da6533" providerId="LiveId" clId="{C14C55D1-2C04-4F10-A8AF-45A70F3561A5}" dt="2020-09-16T20:50:08.271" v="3433" actId="20577"/>
          <ac:spMkLst>
            <pc:docMk/>
            <pc:sldMk cId="3220235682" sldId="279"/>
            <ac:spMk id="24" creationId="{F260476B-CCA6-412B-A9C5-399C34AE6F05}"/>
          </ac:spMkLst>
        </pc:spChg>
        <pc:spChg chg="del">
          <ac:chgData name="Zach Dayton" userId="ea6a1fc4e0da6533" providerId="LiveId" clId="{C14C55D1-2C04-4F10-A8AF-45A70F3561A5}" dt="2020-09-16T19:15:59.771" v="1560" actId="26606"/>
          <ac:spMkLst>
            <pc:docMk/>
            <pc:sldMk cId="3220235682" sldId="279"/>
            <ac:spMk id="66" creationId="{0EF2A0DA-AE81-4A45-972E-646AC2870C2F}"/>
          </ac:spMkLst>
        </pc:spChg>
        <pc:spChg chg="add">
          <ac:chgData name="Zach Dayton" userId="ea6a1fc4e0da6533" providerId="LiveId" clId="{C14C55D1-2C04-4F10-A8AF-45A70F3561A5}" dt="2020-09-16T19:15:59.771" v="1560" actId="26606"/>
          <ac:spMkLst>
            <pc:docMk/>
            <pc:sldMk cId="3220235682" sldId="279"/>
            <ac:spMk id="72" creationId="{94AB646F-3BE3-47A3-B14F-9CB84F6BF5BD}"/>
          </ac:spMkLst>
        </pc:spChg>
        <pc:picChg chg="mod ord">
          <ac:chgData name="Zach Dayton" userId="ea6a1fc4e0da6533" providerId="LiveId" clId="{C14C55D1-2C04-4F10-A8AF-45A70F3561A5}" dt="2020-09-16T19:15:59.771" v="1560" actId="26606"/>
          <ac:picMkLst>
            <pc:docMk/>
            <pc:sldMk cId="3220235682" sldId="279"/>
            <ac:picMk id="3" creationId="{72B2D6DE-C9B5-4678-91EF-77E85F2350DA}"/>
          </ac:picMkLst>
        </pc:picChg>
        <pc:picChg chg="del">
          <ac:chgData name="Zach Dayton" userId="ea6a1fc4e0da6533" providerId="LiveId" clId="{C14C55D1-2C04-4F10-A8AF-45A70F3561A5}" dt="2020-09-16T19:15:59.771" v="1560" actId="26606"/>
          <ac:picMkLst>
            <pc:docMk/>
            <pc:sldMk cId="3220235682" sldId="279"/>
            <ac:picMk id="67" creationId="{B536FA4E-0152-4E27-91DA-0FC22D1846BB}"/>
          </ac:picMkLst>
        </pc:picChg>
        <pc:picChg chg="add">
          <ac:chgData name="Zach Dayton" userId="ea6a1fc4e0da6533" providerId="LiveId" clId="{C14C55D1-2C04-4F10-A8AF-45A70F3561A5}" dt="2020-09-16T19:15:59.771" v="1560" actId="26606"/>
          <ac:picMkLst>
            <pc:docMk/>
            <pc:sldMk cId="3220235682" sldId="279"/>
            <ac:picMk id="74" creationId="{E0BE7827-5B1A-4F37-BF70-19F7C5C6BDEB}"/>
          </ac:picMkLst>
        </pc:picChg>
      </pc:sldChg>
      <pc:sldChg chg="modSp mod">
        <pc:chgData name="Zach Dayton" userId="ea6a1fc4e0da6533" providerId="LiveId" clId="{C14C55D1-2C04-4F10-A8AF-45A70F3561A5}" dt="2020-09-16T19:17:24.008" v="1594" actId="27636"/>
        <pc:sldMkLst>
          <pc:docMk/>
          <pc:sldMk cId="1100808977" sldId="281"/>
        </pc:sldMkLst>
        <pc:spChg chg="mod">
          <ac:chgData name="Zach Dayton" userId="ea6a1fc4e0da6533" providerId="LiveId" clId="{C14C55D1-2C04-4F10-A8AF-45A70F3561A5}" dt="2020-09-16T19:17:24.008" v="1594" actId="27636"/>
          <ac:spMkLst>
            <pc:docMk/>
            <pc:sldMk cId="1100808977" sldId="281"/>
            <ac:spMk id="3" creationId="{3793C67E-BA09-419B-99C6-BAFFBB94A13D}"/>
          </ac:spMkLst>
        </pc:spChg>
      </pc:sldChg>
      <pc:sldChg chg="addSp delSp modSp mod setBg">
        <pc:chgData name="Zach Dayton" userId="ea6a1fc4e0da6533" providerId="LiveId" clId="{C14C55D1-2C04-4F10-A8AF-45A70F3561A5}" dt="2020-09-16T17:13:56.436" v="88" actId="20577"/>
        <pc:sldMkLst>
          <pc:docMk/>
          <pc:sldMk cId="1293434590" sldId="283"/>
        </pc:sldMkLst>
        <pc:spChg chg="del">
          <ac:chgData name="Zach Dayton" userId="ea6a1fc4e0da6533" providerId="LiveId" clId="{C14C55D1-2C04-4F10-A8AF-45A70F3561A5}" dt="2020-09-16T17:12:59.879" v="60" actId="478"/>
          <ac:spMkLst>
            <pc:docMk/>
            <pc:sldMk cId="1293434590" sldId="283"/>
            <ac:spMk id="2" creationId="{21290477-CB0C-47DD-9B99-E7925844C702}"/>
          </ac:spMkLst>
        </pc:spChg>
        <pc:spChg chg="del">
          <ac:chgData name="Zach Dayton" userId="ea6a1fc4e0da6533" providerId="LiveId" clId="{C14C55D1-2C04-4F10-A8AF-45A70F3561A5}" dt="2020-09-16T17:12:58.917" v="59" actId="478"/>
          <ac:spMkLst>
            <pc:docMk/>
            <pc:sldMk cId="1293434590" sldId="283"/>
            <ac:spMk id="3" creationId="{82F25CC1-8875-4016-83A8-4521ABABB387}"/>
          </ac:spMkLst>
        </pc:spChg>
        <pc:spChg chg="add mod">
          <ac:chgData name="Zach Dayton" userId="ea6a1fc4e0da6533" providerId="LiveId" clId="{C14C55D1-2C04-4F10-A8AF-45A70F3561A5}" dt="2020-09-16T17:13:56.436" v="88" actId="20577"/>
          <ac:spMkLst>
            <pc:docMk/>
            <pc:sldMk cId="1293434590" sldId="283"/>
            <ac:spMk id="9" creationId="{5CBF0750-2F50-4087-AA98-F052EDBBF4A9}"/>
          </ac:spMkLst>
        </pc:spChg>
        <pc:spChg chg="add">
          <ac:chgData name="Zach Dayton" userId="ea6a1fc4e0da6533" providerId="LiveId" clId="{C14C55D1-2C04-4F10-A8AF-45A70F3561A5}" dt="2020-09-16T17:13:04.245" v="64" actId="26606"/>
          <ac:spMkLst>
            <pc:docMk/>
            <pc:sldMk cId="1293434590" sldId="283"/>
            <ac:spMk id="10" creationId="{F9CF7650-7342-48D6-999E-174C77B5F52E}"/>
          </ac:spMkLst>
        </pc:spChg>
        <pc:spChg chg="add">
          <ac:chgData name="Zach Dayton" userId="ea6a1fc4e0da6533" providerId="LiveId" clId="{C14C55D1-2C04-4F10-A8AF-45A70F3561A5}" dt="2020-09-16T17:13:04.245" v="64" actId="26606"/>
          <ac:spMkLst>
            <pc:docMk/>
            <pc:sldMk cId="1293434590" sldId="283"/>
            <ac:spMk id="12" creationId="{EB2D286E-2458-46AD-B49E-911912F70897}"/>
          </ac:spMkLst>
        </pc:spChg>
        <pc:picChg chg="add mod">
          <ac:chgData name="Zach Dayton" userId="ea6a1fc4e0da6533" providerId="LiveId" clId="{C14C55D1-2C04-4F10-A8AF-45A70F3561A5}" dt="2020-09-16T17:13:04.245" v="64" actId="26606"/>
          <ac:picMkLst>
            <pc:docMk/>
            <pc:sldMk cId="1293434590" sldId="283"/>
            <ac:picMk id="5" creationId="{EC106410-9BEC-494F-AB94-4156052BB256}"/>
          </ac:picMkLst>
        </pc:picChg>
      </pc:sldChg>
      <pc:sldChg chg="addSp delSp modSp new mod ord">
        <pc:chgData name="Zach Dayton" userId="ea6a1fc4e0da6533" providerId="LiveId" clId="{C14C55D1-2C04-4F10-A8AF-45A70F3561A5}" dt="2020-09-16T17:12:03.470" v="58"/>
        <pc:sldMkLst>
          <pc:docMk/>
          <pc:sldMk cId="4205088530" sldId="284"/>
        </pc:sldMkLst>
        <pc:spChg chg="del">
          <ac:chgData name="Zach Dayton" userId="ea6a1fc4e0da6533" providerId="LiveId" clId="{C14C55D1-2C04-4F10-A8AF-45A70F3561A5}" dt="2020-09-16T17:11:45.965" v="52" actId="478"/>
          <ac:spMkLst>
            <pc:docMk/>
            <pc:sldMk cId="4205088530" sldId="284"/>
            <ac:spMk id="2" creationId="{29B07331-2875-4B78-8AD7-FBB8FDFBE3EB}"/>
          </ac:spMkLst>
        </pc:spChg>
        <pc:spChg chg="del">
          <ac:chgData name="Zach Dayton" userId="ea6a1fc4e0da6533" providerId="LiveId" clId="{C14C55D1-2C04-4F10-A8AF-45A70F3561A5}" dt="2020-09-16T17:11:48.196" v="53" actId="478"/>
          <ac:spMkLst>
            <pc:docMk/>
            <pc:sldMk cId="4205088530" sldId="284"/>
            <ac:spMk id="3" creationId="{19C847B5-9BEB-4EB2-8CDE-2ABE2434502C}"/>
          </ac:spMkLst>
        </pc:spChg>
        <pc:picChg chg="add mod">
          <ac:chgData name="Zach Dayton" userId="ea6a1fc4e0da6533" providerId="LiveId" clId="{C14C55D1-2C04-4F10-A8AF-45A70F3561A5}" dt="2020-09-16T17:11:52.129" v="56" actId="962"/>
          <ac:picMkLst>
            <pc:docMk/>
            <pc:sldMk cId="4205088530" sldId="284"/>
            <ac:picMk id="5" creationId="{6588725F-624F-4713-8379-2EDC0EF2B442}"/>
          </ac:picMkLst>
        </pc:picChg>
      </pc:sldChg>
      <pc:sldChg chg="addSp delSp modSp new mod setBg">
        <pc:chgData name="Zach Dayton" userId="ea6a1fc4e0da6533" providerId="LiveId" clId="{C14C55D1-2C04-4F10-A8AF-45A70F3561A5}" dt="2020-09-16T18:38:18.426" v="715" actId="113"/>
        <pc:sldMkLst>
          <pc:docMk/>
          <pc:sldMk cId="1709675507" sldId="285"/>
        </pc:sldMkLst>
        <pc:spChg chg="mod">
          <ac:chgData name="Zach Dayton" userId="ea6a1fc4e0da6533" providerId="LiveId" clId="{C14C55D1-2C04-4F10-A8AF-45A70F3561A5}" dt="2020-09-16T18:38:18.426" v="715" actId="113"/>
          <ac:spMkLst>
            <pc:docMk/>
            <pc:sldMk cId="1709675507" sldId="285"/>
            <ac:spMk id="2" creationId="{6C5F5CDF-8F2B-491B-B505-60F3310DB914}"/>
          </ac:spMkLst>
        </pc:spChg>
        <pc:spChg chg="mod">
          <ac:chgData name="Zach Dayton" userId="ea6a1fc4e0da6533" providerId="LiveId" clId="{C14C55D1-2C04-4F10-A8AF-45A70F3561A5}" dt="2020-09-16T18:30:59.074" v="678" actId="1076"/>
          <ac:spMkLst>
            <pc:docMk/>
            <pc:sldMk cId="1709675507" sldId="285"/>
            <ac:spMk id="3" creationId="{D09893A9-CEC5-4BBA-AC8D-3F9B52B725EF}"/>
          </ac:spMkLst>
        </pc:spChg>
        <pc:spChg chg="add del">
          <ac:chgData name="Zach Dayton" userId="ea6a1fc4e0da6533" providerId="LiveId" clId="{C14C55D1-2C04-4F10-A8AF-45A70F3561A5}" dt="2020-09-16T17:39:47.460" v="287"/>
          <ac:spMkLst>
            <pc:docMk/>
            <pc:sldMk cId="1709675507" sldId="285"/>
            <ac:spMk id="4" creationId="{BE0613FF-0A5C-4702-B7BF-3C1FA64570ED}"/>
          </ac:spMkLst>
        </pc:spChg>
        <pc:spChg chg="add del mod">
          <ac:chgData name="Zach Dayton" userId="ea6a1fc4e0da6533" providerId="LiveId" clId="{C14C55D1-2C04-4F10-A8AF-45A70F3561A5}" dt="2020-09-16T17:42:44.860" v="314"/>
          <ac:spMkLst>
            <pc:docMk/>
            <pc:sldMk cId="1709675507" sldId="285"/>
            <ac:spMk id="5" creationId="{A1A9ED8A-3E38-49E0-9906-E3EFF97F264B}"/>
          </ac:spMkLst>
        </pc:spChg>
        <pc:spChg chg="add del">
          <ac:chgData name="Zach Dayton" userId="ea6a1fc4e0da6533" providerId="LiveId" clId="{C14C55D1-2C04-4F10-A8AF-45A70F3561A5}" dt="2020-09-16T18:23:29.378" v="643" actId="26606"/>
          <ac:spMkLst>
            <pc:docMk/>
            <pc:sldMk cId="1709675507" sldId="285"/>
            <ac:spMk id="8" creationId="{AC224410-FF86-4FBB-A05E-61232D4B1368}"/>
          </ac:spMkLst>
        </pc:spChg>
        <pc:spChg chg="add del">
          <ac:chgData name="Zach Dayton" userId="ea6a1fc4e0da6533" providerId="LiveId" clId="{C14C55D1-2C04-4F10-A8AF-45A70F3561A5}" dt="2020-09-16T18:23:29.378" v="643" actId="26606"/>
          <ac:spMkLst>
            <pc:docMk/>
            <pc:sldMk cId="1709675507" sldId="285"/>
            <ac:spMk id="10" creationId="{F3BDD110-869E-4A8C-9250-C7AE5C840842}"/>
          </ac:spMkLst>
        </pc:spChg>
        <pc:spChg chg="add del">
          <ac:chgData name="Zach Dayton" userId="ea6a1fc4e0da6533" providerId="LiveId" clId="{C14C55D1-2C04-4F10-A8AF-45A70F3561A5}" dt="2020-09-16T18:30:37.758" v="655" actId="26606"/>
          <ac:spMkLst>
            <pc:docMk/>
            <pc:sldMk cId="1709675507" sldId="285"/>
            <ac:spMk id="15" creationId="{D0525BA9-A43C-4507-B537-1C1FE195F580}"/>
          </ac:spMkLst>
        </pc:spChg>
        <pc:spChg chg="add del">
          <ac:chgData name="Zach Dayton" userId="ea6a1fc4e0da6533" providerId="LiveId" clId="{C14C55D1-2C04-4F10-A8AF-45A70F3561A5}" dt="2020-09-16T18:30:37.758" v="655" actId="26606"/>
          <ac:spMkLst>
            <pc:docMk/>
            <pc:sldMk cId="1709675507" sldId="285"/>
            <ac:spMk id="17" creationId="{D6FD794E-584A-4E6D-9325-2FCF354F0C7A}"/>
          </ac:spMkLst>
        </pc:spChg>
        <pc:spChg chg="add del">
          <ac:chgData name="Zach Dayton" userId="ea6a1fc4e0da6533" providerId="LiveId" clId="{C14C55D1-2C04-4F10-A8AF-45A70F3561A5}" dt="2020-09-16T18:30:37.758" v="655" actId="26606"/>
          <ac:spMkLst>
            <pc:docMk/>
            <pc:sldMk cId="1709675507" sldId="285"/>
            <ac:spMk id="19" creationId="{3D3863AD-F582-4E34-9459-372ECD5EA7C1}"/>
          </ac:spMkLst>
        </pc:spChg>
        <pc:spChg chg="add del">
          <ac:chgData name="Zach Dayton" userId="ea6a1fc4e0da6533" providerId="LiveId" clId="{C14C55D1-2C04-4F10-A8AF-45A70F3561A5}" dt="2020-09-16T18:30:37.753" v="654" actId="26606"/>
          <ac:spMkLst>
            <pc:docMk/>
            <pc:sldMk cId="1709675507" sldId="285"/>
            <ac:spMk id="24" creationId="{1B3897FC-A693-4656-8FCD-CF609C3BDF8D}"/>
          </ac:spMkLst>
        </pc:spChg>
        <pc:spChg chg="add">
          <ac:chgData name="Zach Dayton" userId="ea6a1fc4e0da6533" providerId="LiveId" clId="{C14C55D1-2C04-4F10-A8AF-45A70F3561A5}" dt="2020-09-16T18:30:37.758" v="655" actId="26606"/>
          <ac:spMkLst>
            <pc:docMk/>
            <pc:sldMk cId="1709675507" sldId="285"/>
            <ac:spMk id="26" creationId="{F662C799-B874-4F21-9E26-28BC92A6598B}"/>
          </ac:spMkLst>
        </pc:spChg>
        <pc:picChg chg="add del mod">
          <ac:chgData name="Zach Dayton" userId="ea6a1fc4e0da6533" providerId="LiveId" clId="{C14C55D1-2C04-4F10-A8AF-45A70F3561A5}" dt="2020-09-16T18:29:55.090" v="650" actId="478"/>
          <ac:picMkLst>
            <pc:docMk/>
            <pc:sldMk cId="1709675507" sldId="285"/>
            <ac:picMk id="4" creationId="{E9811F6A-4E2B-4780-A543-2CBC4E4D9A91}"/>
          </ac:picMkLst>
        </pc:picChg>
        <pc:picChg chg="add mod">
          <ac:chgData name="Zach Dayton" userId="ea6a1fc4e0da6533" providerId="LiveId" clId="{C14C55D1-2C04-4F10-A8AF-45A70F3561A5}" dt="2020-09-16T18:30:56.077" v="677" actId="1076"/>
          <ac:picMkLst>
            <pc:docMk/>
            <pc:sldMk cId="1709675507" sldId="285"/>
            <ac:picMk id="5" creationId="{C856A273-C914-48E7-9176-F11989A7A7FD}"/>
          </ac:picMkLst>
        </pc:picChg>
      </pc:sldChg>
      <pc:sldChg chg="addSp delSp modSp new mod ord setBg">
        <pc:chgData name="Zach Dayton" userId="ea6a1fc4e0da6533" providerId="LiveId" clId="{C14C55D1-2C04-4F10-A8AF-45A70F3561A5}" dt="2020-09-16T20:49:49.105" v="3410"/>
        <pc:sldMkLst>
          <pc:docMk/>
          <pc:sldMk cId="2666664249" sldId="286"/>
        </pc:sldMkLst>
        <pc:spChg chg="mod">
          <ac:chgData name="Zach Dayton" userId="ea6a1fc4e0da6533" providerId="LiveId" clId="{C14C55D1-2C04-4F10-A8AF-45A70F3561A5}" dt="2020-09-16T18:38:13.305" v="714" actId="1076"/>
          <ac:spMkLst>
            <pc:docMk/>
            <pc:sldMk cId="2666664249" sldId="286"/>
            <ac:spMk id="2" creationId="{8A318BDB-36D1-4D1B-97E9-822960760030}"/>
          </ac:spMkLst>
        </pc:spChg>
        <pc:spChg chg="mod ord">
          <ac:chgData name="Zach Dayton" userId="ea6a1fc4e0da6533" providerId="LiveId" clId="{C14C55D1-2C04-4F10-A8AF-45A70F3561A5}" dt="2020-09-16T18:37:26.475" v="708" actId="27636"/>
          <ac:spMkLst>
            <pc:docMk/>
            <pc:sldMk cId="2666664249" sldId="286"/>
            <ac:spMk id="3" creationId="{FE2B2C43-06DD-41DE-8731-731552BD124B}"/>
          </ac:spMkLst>
        </pc:spChg>
        <pc:spChg chg="add del">
          <ac:chgData name="Zach Dayton" userId="ea6a1fc4e0da6533" providerId="LiveId" clId="{C14C55D1-2C04-4F10-A8AF-45A70F3561A5}" dt="2020-09-16T18:36:08.340" v="683" actId="26606"/>
          <ac:spMkLst>
            <pc:docMk/>
            <pc:sldMk cId="2666664249" sldId="286"/>
            <ac:spMk id="9" creationId="{F662C799-B874-4F21-9E26-28BC92A6598B}"/>
          </ac:spMkLst>
        </pc:spChg>
        <pc:spChg chg="add">
          <ac:chgData name="Zach Dayton" userId="ea6a1fc4e0da6533" providerId="LiveId" clId="{C14C55D1-2C04-4F10-A8AF-45A70F3561A5}" dt="2020-09-16T18:36:08.392" v="684" actId="26606"/>
          <ac:spMkLst>
            <pc:docMk/>
            <pc:sldMk cId="2666664249" sldId="286"/>
            <ac:spMk id="12" creationId="{991E3E68-B79D-4D0B-9917-2CDE4CDF587B}"/>
          </ac:spMkLst>
        </pc:spChg>
        <pc:picChg chg="add del mod">
          <ac:chgData name="Zach Dayton" userId="ea6a1fc4e0da6533" providerId="LiveId" clId="{C14C55D1-2C04-4F10-A8AF-45A70F3561A5}" dt="2020-09-16T18:37:01.759" v="687" actId="478"/>
          <ac:picMkLst>
            <pc:docMk/>
            <pc:sldMk cId="2666664249" sldId="286"/>
            <ac:picMk id="4" creationId="{B94A3401-5D11-4B42-BC44-01B053BDBF42}"/>
          </ac:picMkLst>
        </pc:picChg>
        <pc:picChg chg="add mod">
          <ac:chgData name="Zach Dayton" userId="ea6a1fc4e0da6533" providerId="LiveId" clId="{C14C55D1-2C04-4F10-A8AF-45A70F3561A5}" dt="2020-09-16T18:37:05.940" v="690" actId="14100"/>
          <ac:picMkLst>
            <pc:docMk/>
            <pc:sldMk cId="2666664249" sldId="286"/>
            <ac:picMk id="5" creationId="{AC110CAB-583D-4C9C-A63B-6DFA94DEFDB4}"/>
          </ac:picMkLst>
        </pc:picChg>
        <pc:picChg chg="add">
          <ac:chgData name="Zach Dayton" userId="ea6a1fc4e0da6533" providerId="LiveId" clId="{C14C55D1-2C04-4F10-A8AF-45A70F3561A5}" dt="2020-09-16T18:36:08.392" v="684" actId="26606"/>
          <ac:picMkLst>
            <pc:docMk/>
            <pc:sldMk cId="2666664249" sldId="286"/>
            <ac:picMk id="11" creationId="{5405F23C-C82E-4181-95EA-321F3D891A40}"/>
          </ac:picMkLst>
        </pc:picChg>
      </pc:sldChg>
      <pc:sldChg chg="addSp delSp modSp new mod ord setBg">
        <pc:chgData name="Zach Dayton" userId="ea6a1fc4e0da6533" providerId="LiveId" clId="{C14C55D1-2C04-4F10-A8AF-45A70F3561A5}" dt="2020-09-16T19:14:54.191" v="1559" actId="1076"/>
        <pc:sldMkLst>
          <pc:docMk/>
          <pc:sldMk cId="4290504980" sldId="287"/>
        </pc:sldMkLst>
        <pc:spChg chg="mod">
          <ac:chgData name="Zach Dayton" userId="ea6a1fc4e0da6533" providerId="LiveId" clId="{C14C55D1-2C04-4F10-A8AF-45A70F3561A5}" dt="2020-09-16T19:14:54.191" v="1559" actId="1076"/>
          <ac:spMkLst>
            <pc:docMk/>
            <pc:sldMk cId="4290504980" sldId="287"/>
            <ac:spMk id="2" creationId="{75926A0D-0A91-437C-92DA-7C0A6DBD57A4}"/>
          </ac:spMkLst>
        </pc:spChg>
        <pc:spChg chg="mod">
          <ac:chgData name="Zach Dayton" userId="ea6a1fc4e0da6533" providerId="LiveId" clId="{C14C55D1-2C04-4F10-A8AF-45A70F3561A5}" dt="2020-09-16T19:13:18.382" v="1537" actId="27636"/>
          <ac:spMkLst>
            <pc:docMk/>
            <pc:sldMk cId="4290504980" sldId="287"/>
            <ac:spMk id="3" creationId="{B70C7FF4-603B-447A-9DC4-CA648CD54563}"/>
          </ac:spMkLst>
        </pc:spChg>
        <pc:spChg chg="add del">
          <ac:chgData name="Zach Dayton" userId="ea6a1fc4e0da6533" providerId="LiveId" clId="{C14C55D1-2C04-4F10-A8AF-45A70F3561A5}" dt="2020-09-16T19:10:02.139" v="1505" actId="26606"/>
          <ac:spMkLst>
            <pc:docMk/>
            <pc:sldMk cId="4290504980" sldId="287"/>
            <ac:spMk id="8" creationId="{69652D62-ECFB-408E-ABE6-155A644F433D}"/>
          </ac:spMkLst>
        </pc:spChg>
        <pc:spChg chg="add del">
          <ac:chgData name="Zach Dayton" userId="ea6a1fc4e0da6533" providerId="LiveId" clId="{C14C55D1-2C04-4F10-A8AF-45A70F3561A5}" dt="2020-09-16T19:10:02.139" v="1505" actId="26606"/>
          <ac:spMkLst>
            <pc:docMk/>
            <pc:sldMk cId="4290504980" sldId="287"/>
            <ac:spMk id="10" creationId="{C1FEA985-924B-4044-8778-32D1E7164C01}"/>
          </ac:spMkLst>
        </pc:spChg>
        <pc:spChg chg="add">
          <ac:chgData name="Zach Dayton" userId="ea6a1fc4e0da6533" providerId="LiveId" clId="{C14C55D1-2C04-4F10-A8AF-45A70F3561A5}" dt="2020-09-16T19:10:02.190" v="1506" actId="26606"/>
          <ac:spMkLst>
            <pc:docMk/>
            <pc:sldMk cId="4290504980" sldId="287"/>
            <ac:spMk id="14" creationId="{D0525BA9-A43C-4507-B537-1C1FE195F580}"/>
          </ac:spMkLst>
        </pc:spChg>
        <pc:spChg chg="add">
          <ac:chgData name="Zach Dayton" userId="ea6a1fc4e0da6533" providerId="LiveId" clId="{C14C55D1-2C04-4F10-A8AF-45A70F3561A5}" dt="2020-09-16T19:10:02.190" v="1506" actId="26606"/>
          <ac:spMkLst>
            <pc:docMk/>
            <pc:sldMk cId="4290504980" sldId="287"/>
            <ac:spMk id="15" creationId="{D6FD794E-584A-4E6D-9325-2FCF354F0C7A}"/>
          </ac:spMkLst>
        </pc:spChg>
        <pc:spChg chg="add">
          <ac:chgData name="Zach Dayton" userId="ea6a1fc4e0da6533" providerId="LiveId" clId="{C14C55D1-2C04-4F10-A8AF-45A70F3561A5}" dt="2020-09-16T19:10:02.190" v="1506" actId="26606"/>
          <ac:spMkLst>
            <pc:docMk/>
            <pc:sldMk cId="4290504980" sldId="287"/>
            <ac:spMk id="16" creationId="{3D3863AD-F582-4E34-9459-372ECD5EA7C1}"/>
          </ac:spMkLst>
        </pc:spChg>
        <pc:picChg chg="add mod">
          <ac:chgData name="Zach Dayton" userId="ea6a1fc4e0da6533" providerId="LiveId" clId="{C14C55D1-2C04-4F10-A8AF-45A70F3561A5}" dt="2020-09-16T19:14:49.965" v="1558" actId="1036"/>
          <ac:picMkLst>
            <pc:docMk/>
            <pc:sldMk cId="4290504980" sldId="287"/>
            <ac:picMk id="5" creationId="{21F47875-77AA-46B8-8DCD-35C3647FC8C0}"/>
          </ac:picMkLst>
        </pc:picChg>
        <pc:cxnChg chg="add del">
          <ac:chgData name="Zach Dayton" userId="ea6a1fc4e0da6533" providerId="LiveId" clId="{C14C55D1-2C04-4F10-A8AF-45A70F3561A5}" dt="2020-09-16T19:10:02.139" v="1505" actId="26606"/>
          <ac:cxnSpMkLst>
            <pc:docMk/>
            <pc:sldMk cId="4290504980" sldId="287"/>
            <ac:cxnSpMk id="12" creationId="{96C7F9CB-BCC3-4648-8DEF-07B0887D87D6}"/>
          </ac:cxnSpMkLst>
        </pc:cxnChg>
      </pc:sldChg>
      <pc:sldChg chg="addSp modSp new mod ord setBg">
        <pc:chgData name="Zach Dayton" userId="ea6a1fc4e0da6533" providerId="LiveId" clId="{C14C55D1-2C04-4F10-A8AF-45A70F3561A5}" dt="2020-09-16T19:24:21.021" v="2133" actId="14100"/>
        <pc:sldMkLst>
          <pc:docMk/>
          <pc:sldMk cId="2390015576" sldId="288"/>
        </pc:sldMkLst>
        <pc:spChg chg="mod">
          <ac:chgData name="Zach Dayton" userId="ea6a1fc4e0da6533" providerId="LiveId" clId="{C14C55D1-2C04-4F10-A8AF-45A70F3561A5}" dt="2020-09-16T19:24:21.021" v="2133" actId="14100"/>
          <ac:spMkLst>
            <pc:docMk/>
            <pc:sldMk cId="2390015576" sldId="288"/>
            <ac:spMk id="2" creationId="{FE40BCF5-464C-42F8-AAEF-7F4FB90EF430}"/>
          </ac:spMkLst>
        </pc:spChg>
        <pc:spChg chg="mod ord">
          <ac:chgData name="Zach Dayton" userId="ea6a1fc4e0da6533" providerId="LiveId" clId="{C14C55D1-2C04-4F10-A8AF-45A70F3561A5}" dt="2020-09-16T19:24:13.479" v="2131" actId="27636"/>
          <ac:spMkLst>
            <pc:docMk/>
            <pc:sldMk cId="2390015576" sldId="288"/>
            <ac:spMk id="3" creationId="{51BA1B99-66BB-44F7-B7F7-CC09BB33443B}"/>
          </ac:spMkLst>
        </pc:spChg>
        <pc:spChg chg="add">
          <ac:chgData name="Zach Dayton" userId="ea6a1fc4e0da6533" providerId="LiveId" clId="{C14C55D1-2C04-4F10-A8AF-45A70F3561A5}" dt="2020-09-16T19:23:51.188" v="2115" actId="26606"/>
          <ac:spMkLst>
            <pc:docMk/>
            <pc:sldMk cId="2390015576" sldId="288"/>
            <ac:spMk id="9" creationId="{9726E0AA-ACAD-4929-A688-C5F6D3E372B9}"/>
          </ac:spMkLst>
        </pc:spChg>
        <pc:picChg chg="add mod">
          <ac:chgData name="Zach Dayton" userId="ea6a1fc4e0da6533" providerId="LiveId" clId="{C14C55D1-2C04-4F10-A8AF-45A70F3561A5}" dt="2020-09-16T19:23:51.188" v="2115" actId="26606"/>
          <ac:picMkLst>
            <pc:docMk/>
            <pc:sldMk cId="2390015576" sldId="288"/>
            <ac:picMk id="4" creationId="{9F60EC9D-8A11-4B3B-B120-71117A8B0FCF}"/>
          </ac:picMkLst>
        </pc:picChg>
      </pc:sldChg>
      <pc:sldChg chg="addSp delSp modSp add mod setBg">
        <pc:chgData name="Zach Dayton" userId="ea6a1fc4e0da6533" providerId="LiveId" clId="{C14C55D1-2C04-4F10-A8AF-45A70F3561A5}" dt="2020-09-16T21:19:34.185" v="3774" actId="113"/>
        <pc:sldMkLst>
          <pc:docMk/>
          <pc:sldMk cId="1049897908" sldId="289"/>
        </pc:sldMkLst>
        <pc:spChg chg="mod ord">
          <ac:chgData name="Zach Dayton" userId="ea6a1fc4e0da6533" providerId="LiveId" clId="{C14C55D1-2C04-4F10-A8AF-45A70F3561A5}" dt="2020-09-16T20:29:48.018" v="3214" actId="26606"/>
          <ac:spMkLst>
            <pc:docMk/>
            <pc:sldMk cId="1049897908" sldId="289"/>
            <ac:spMk id="2" creationId="{FE40BCF5-464C-42F8-AAEF-7F4FB90EF430}"/>
          </ac:spMkLst>
        </pc:spChg>
        <pc:spChg chg="del">
          <ac:chgData name="Zach Dayton" userId="ea6a1fc4e0da6533" providerId="LiveId" clId="{C14C55D1-2C04-4F10-A8AF-45A70F3561A5}" dt="2020-09-16T20:12:02.080" v="2998"/>
          <ac:spMkLst>
            <pc:docMk/>
            <pc:sldMk cId="1049897908" sldId="289"/>
            <ac:spMk id="3" creationId="{51BA1B99-66BB-44F7-B7F7-CC09BB33443B}"/>
          </ac:spMkLst>
        </pc:spChg>
        <pc:spChg chg="add del mod">
          <ac:chgData name="Zach Dayton" userId="ea6a1fc4e0da6533" providerId="LiveId" clId="{C14C55D1-2C04-4F10-A8AF-45A70F3561A5}" dt="2020-09-16T20:19:30.826" v="3014" actId="26606"/>
          <ac:spMkLst>
            <pc:docMk/>
            <pc:sldMk cId="1049897908" sldId="289"/>
            <ac:spMk id="8" creationId="{947743BF-5A31-4394-BD6D-88507DA344C6}"/>
          </ac:spMkLst>
        </pc:spChg>
        <pc:spChg chg="add del">
          <ac:chgData name="Zach Dayton" userId="ea6a1fc4e0da6533" providerId="LiveId" clId="{C14C55D1-2C04-4F10-A8AF-45A70F3561A5}" dt="2020-09-16T20:19:30.826" v="3014" actId="26606"/>
          <ac:spMkLst>
            <pc:docMk/>
            <pc:sldMk cId="1049897908" sldId="289"/>
            <ac:spMk id="11" creationId="{991E3E68-B79D-4D0B-9917-2CDE4CDF587B}"/>
          </ac:spMkLst>
        </pc:spChg>
        <pc:spChg chg="add del">
          <ac:chgData name="Zach Dayton" userId="ea6a1fc4e0da6533" providerId="LiveId" clId="{C14C55D1-2C04-4F10-A8AF-45A70F3561A5}" dt="2020-09-16T20:19:11.468" v="3009" actId="26606"/>
          <ac:spMkLst>
            <pc:docMk/>
            <pc:sldMk cId="1049897908" sldId="289"/>
            <ac:spMk id="15" creationId="{4608E264-926B-434A-8D58-87ACA185D82C}"/>
          </ac:spMkLst>
        </pc:spChg>
        <pc:spChg chg="add del">
          <ac:chgData name="Zach Dayton" userId="ea6a1fc4e0da6533" providerId="LiveId" clId="{C14C55D1-2C04-4F10-A8AF-45A70F3561A5}" dt="2020-09-16T20:19:01.600" v="3006" actId="26606"/>
          <ac:spMkLst>
            <pc:docMk/>
            <pc:sldMk cId="1049897908" sldId="289"/>
            <ac:spMk id="18" creationId="{72CA733A-8D25-4E63-8273-CC14052E0E8A}"/>
          </ac:spMkLst>
        </pc:spChg>
        <pc:spChg chg="add del">
          <ac:chgData name="Zach Dayton" userId="ea6a1fc4e0da6533" providerId="LiveId" clId="{C14C55D1-2C04-4F10-A8AF-45A70F3561A5}" dt="2020-09-16T20:19:13.576" v="3011" actId="26606"/>
          <ac:spMkLst>
            <pc:docMk/>
            <pc:sldMk cId="1049897908" sldId="289"/>
            <ac:spMk id="19" creationId="{608EAA06-5488-416B-B2B2-E55213011012}"/>
          </ac:spMkLst>
        </pc:spChg>
        <pc:spChg chg="add del">
          <ac:chgData name="Zach Dayton" userId="ea6a1fc4e0da6533" providerId="LiveId" clId="{C14C55D1-2C04-4F10-A8AF-45A70F3561A5}" dt="2020-09-16T20:19:30.821" v="3013" actId="26606"/>
          <ac:spMkLst>
            <pc:docMk/>
            <pc:sldMk cId="1049897908" sldId="289"/>
            <ac:spMk id="21" creationId="{0EF2A0DA-AE81-4A45-972E-646AC2870C2F}"/>
          </ac:spMkLst>
        </pc:spChg>
        <pc:spChg chg="add del">
          <ac:chgData name="Zach Dayton" userId="ea6a1fc4e0da6533" providerId="LiveId" clId="{C14C55D1-2C04-4F10-A8AF-45A70F3561A5}" dt="2020-09-16T20:19:30.821" v="3013" actId="26606"/>
          <ac:spMkLst>
            <pc:docMk/>
            <pc:sldMk cId="1049897908" sldId="289"/>
            <ac:spMk id="23" creationId="{947743BF-5A31-4394-BD6D-88507DA344C6}"/>
          </ac:spMkLst>
        </pc:spChg>
        <pc:spChg chg="add del">
          <ac:chgData name="Zach Dayton" userId="ea6a1fc4e0da6533" providerId="LiveId" clId="{C14C55D1-2C04-4F10-A8AF-45A70F3561A5}" dt="2020-09-16T20:29:48.018" v="3214" actId="26606"/>
          <ac:spMkLst>
            <pc:docMk/>
            <pc:sldMk cId="1049897908" sldId="289"/>
            <ac:spMk id="25" creationId="{9726E0AA-ACAD-4929-A688-C5F6D3E372B9}"/>
          </ac:spMkLst>
        </pc:spChg>
        <pc:spChg chg="add mod">
          <ac:chgData name="Zach Dayton" userId="ea6a1fc4e0da6533" providerId="LiveId" clId="{C14C55D1-2C04-4F10-A8AF-45A70F3561A5}" dt="2020-09-16T21:19:34.185" v="3774" actId="113"/>
          <ac:spMkLst>
            <pc:docMk/>
            <pc:sldMk cId="1049897908" sldId="289"/>
            <ac:spMk id="26" creationId="{947743BF-5A31-4394-BD6D-88507DA344C6}"/>
          </ac:spMkLst>
        </pc:spChg>
        <pc:spChg chg="add">
          <ac:chgData name="Zach Dayton" userId="ea6a1fc4e0da6533" providerId="LiveId" clId="{C14C55D1-2C04-4F10-A8AF-45A70F3561A5}" dt="2020-09-16T20:29:48.018" v="3214" actId="26606"/>
          <ac:spMkLst>
            <pc:docMk/>
            <pc:sldMk cId="1049897908" sldId="289"/>
            <ac:spMk id="31" creationId="{37D54B6C-87D0-4C03-8335-3955179D2B5B}"/>
          </ac:spMkLst>
        </pc:spChg>
        <pc:picChg chg="add mod">
          <ac:chgData name="Zach Dayton" userId="ea6a1fc4e0da6533" providerId="LiveId" clId="{C14C55D1-2C04-4F10-A8AF-45A70F3561A5}" dt="2020-09-16T20:29:48.018" v="3214" actId="26606"/>
          <ac:picMkLst>
            <pc:docMk/>
            <pc:sldMk cId="1049897908" sldId="289"/>
            <ac:picMk id="4" creationId="{01DD2CD9-ACC7-47ED-ABF8-D20C71D990CC}"/>
          </ac:picMkLst>
        </pc:picChg>
        <pc:picChg chg="add del">
          <ac:chgData name="Zach Dayton" userId="ea6a1fc4e0da6533" providerId="LiveId" clId="{C14C55D1-2C04-4F10-A8AF-45A70F3561A5}" dt="2020-09-16T20:19:30.826" v="3014" actId="26606"/>
          <ac:picMkLst>
            <pc:docMk/>
            <pc:sldMk cId="1049897908" sldId="289"/>
            <ac:picMk id="13" creationId="{5405F23C-C82E-4181-95EA-321F3D891A40}"/>
          </ac:picMkLst>
        </pc:picChg>
        <pc:picChg chg="add del">
          <ac:chgData name="Zach Dayton" userId="ea6a1fc4e0da6533" providerId="LiveId" clId="{C14C55D1-2C04-4F10-A8AF-45A70F3561A5}" dt="2020-09-16T20:19:11.468" v="3009" actId="26606"/>
          <ac:picMkLst>
            <pc:docMk/>
            <pc:sldMk cId="1049897908" sldId="289"/>
            <ac:picMk id="16" creationId="{E67A036B-F109-477D-A092-D947533E27EA}"/>
          </ac:picMkLst>
        </pc:picChg>
        <pc:picChg chg="add del">
          <ac:chgData name="Zach Dayton" userId="ea6a1fc4e0da6533" providerId="LiveId" clId="{C14C55D1-2C04-4F10-A8AF-45A70F3561A5}" dt="2020-09-16T20:19:01.600" v="3006" actId="26606"/>
          <ac:picMkLst>
            <pc:docMk/>
            <pc:sldMk cId="1049897908" sldId="289"/>
            <ac:picMk id="20" creationId="{2BFB581C-2142-4222-9A3B-905AD6C09535}"/>
          </ac:picMkLst>
        </pc:picChg>
        <pc:picChg chg="add del">
          <ac:chgData name="Zach Dayton" userId="ea6a1fc4e0da6533" providerId="LiveId" clId="{C14C55D1-2C04-4F10-A8AF-45A70F3561A5}" dt="2020-09-16T20:19:30.821" v="3013" actId="26606"/>
          <ac:picMkLst>
            <pc:docMk/>
            <pc:sldMk cId="1049897908" sldId="289"/>
            <ac:picMk id="22" creationId="{B536FA4E-0152-4E27-91DA-0FC22D1846BB}"/>
          </ac:picMkLst>
        </pc:picChg>
      </pc:sldChg>
      <pc:sldChg chg="addSp delSp modSp add mod setBg">
        <pc:chgData name="Zach Dayton" userId="ea6a1fc4e0da6533" providerId="LiveId" clId="{C14C55D1-2C04-4F10-A8AF-45A70F3561A5}" dt="2020-09-16T20:08:27.563" v="2995" actId="20577"/>
        <pc:sldMkLst>
          <pc:docMk/>
          <pc:sldMk cId="2237443116" sldId="290"/>
        </pc:sldMkLst>
        <pc:spChg chg="mod">
          <ac:chgData name="Zach Dayton" userId="ea6a1fc4e0da6533" providerId="LiveId" clId="{C14C55D1-2C04-4F10-A8AF-45A70F3561A5}" dt="2020-09-16T20:08:01.700" v="2991" actId="26606"/>
          <ac:spMkLst>
            <pc:docMk/>
            <pc:sldMk cId="2237443116" sldId="290"/>
            <ac:spMk id="2" creationId="{FE40BCF5-464C-42F8-AAEF-7F4FB90EF430}"/>
          </ac:spMkLst>
        </pc:spChg>
        <pc:spChg chg="del">
          <ac:chgData name="Zach Dayton" userId="ea6a1fc4e0da6533" providerId="LiveId" clId="{C14C55D1-2C04-4F10-A8AF-45A70F3561A5}" dt="2020-09-16T20:06:32.075" v="2799"/>
          <ac:spMkLst>
            <pc:docMk/>
            <pc:sldMk cId="2237443116" sldId="290"/>
            <ac:spMk id="3" creationId="{51BA1B99-66BB-44F7-B7F7-CC09BB33443B}"/>
          </ac:spMkLst>
        </pc:spChg>
        <pc:spChg chg="add mod">
          <ac:chgData name="Zach Dayton" userId="ea6a1fc4e0da6533" providerId="LiveId" clId="{C14C55D1-2C04-4F10-A8AF-45A70F3561A5}" dt="2020-09-16T20:08:27.563" v="2995" actId="20577"/>
          <ac:spMkLst>
            <pc:docMk/>
            <pc:sldMk cId="2237443116" sldId="290"/>
            <ac:spMk id="8" creationId="{179EDE1B-8B17-4C78-AB2E-D622D17A9929}"/>
          </ac:spMkLst>
        </pc:spChg>
        <pc:spChg chg="add del">
          <ac:chgData name="Zach Dayton" userId="ea6a1fc4e0da6533" providerId="LiveId" clId="{C14C55D1-2C04-4F10-A8AF-45A70F3561A5}" dt="2020-09-16T20:08:01.700" v="2991" actId="26606"/>
          <ac:spMkLst>
            <pc:docMk/>
            <pc:sldMk cId="2237443116" sldId="290"/>
            <ac:spMk id="11" creationId="{A98FD4FC-479A-4C2B-84A5-CF81E055FBC0}"/>
          </ac:spMkLst>
        </pc:spChg>
        <pc:spChg chg="add del">
          <ac:chgData name="Zach Dayton" userId="ea6a1fc4e0da6533" providerId="LiveId" clId="{C14C55D1-2C04-4F10-A8AF-45A70F3561A5}" dt="2020-09-16T20:08:01.700" v="2991" actId="26606"/>
          <ac:spMkLst>
            <pc:docMk/>
            <pc:sldMk cId="2237443116" sldId="290"/>
            <ac:spMk id="13" creationId="{37D54B6C-87D0-4C03-8335-3955179D2B5B}"/>
          </ac:spMkLst>
        </pc:spChg>
        <pc:spChg chg="add">
          <ac:chgData name="Zach Dayton" userId="ea6a1fc4e0da6533" providerId="LiveId" clId="{C14C55D1-2C04-4F10-A8AF-45A70F3561A5}" dt="2020-09-16T20:08:01.700" v="2991" actId="26606"/>
          <ac:spMkLst>
            <pc:docMk/>
            <pc:sldMk cId="2237443116" sldId="290"/>
            <ac:spMk id="18" creationId="{95CB840F-8E41-4CA5-B79B-25CC80AD234A}"/>
          </ac:spMkLst>
        </pc:spChg>
        <pc:spChg chg="add">
          <ac:chgData name="Zach Dayton" userId="ea6a1fc4e0da6533" providerId="LiveId" clId="{C14C55D1-2C04-4F10-A8AF-45A70F3561A5}" dt="2020-09-16T20:08:01.700" v="2991" actId="26606"/>
          <ac:spMkLst>
            <pc:docMk/>
            <pc:sldMk cId="2237443116" sldId="290"/>
            <ac:spMk id="20" creationId="{BEF75C5D-2BA1-43DF-A7EA-02C7DEC122DF}"/>
          </ac:spMkLst>
        </pc:spChg>
        <pc:picChg chg="add mod">
          <ac:chgData name="Zach Dayton" userId="ea6a1fc4e0da6533" providerId="LiveId" clId="{C14C55D1-2C04-4F10-A8AF-45A70F3561A5}" dt="2020-09-16T20:08:01.700" v="2991" actId="26606"/>
          <ac:picMkLst>
            <pc:docMk/>
            <pc:sldMk cId="2237443116" sldId="290"/>
            <ac:picMk id="4" creationId="{1976184A-AE44-4009-9C91-75AAC4CD60E8}"/>
          </ac:picMkLst>
        </pc:picChg>
      </pc:sldChg>
      <pc:sldChg chg="addSp modSp add mod">
        <pc:chgData name="Zach Dayton" userId="ea6a1fc4e0da6533" providerId="LiveId" clId="{C14C55D1-2C04-4F10-A8AF-45A70F3561A5}" dt="2020-09-16T21:08:33.263" v="3710" actId="20577"/>
        <pc:sldMkLst>
          <pc:docMk/>
          <pc:sldMk cId="2510550102" sldId="291"/>
        </pc:sldMkLst>
        <pc:spChg chg="mod">
          <ac:chgData name="Zach Dayton" userId="ea6a1fc4e0da6533" providerId="LiveId" clId="{C14C55D1-2C04-4F10-A8AF-45A70F3561A5}" dt="2020-09-16T19:18:17.177" v="1640" actId="20577"/>
          <ac:spMkLst>
            <pc:docMk/>
            <pc:sldMk cId="2510550102" sldId="291"/>
            <ac:spMk id="2" creationId="{FE40BCF5-464C-42F8-AAEF-7F4FB90EF430}"/>
          </ac:spMkLst>
        </pc:spChg>
        <pc:spChg chg="mod">
          <ac:chgData name="Zach Dayton" userId="ea6a1fc4e0da6533" providerId="LiveId" clId="{C14C55D1-2C04-4F10-A8AF-45A70F3561A5}" dt="2020-09-16T21:08:33.263" v="3710" actId="20577"/>
          <ac:spMkLst>
            <pc:docMk/>
            <pc:sldMk cId="2510550102" sldId="291"/>
            <ac:spMk id="3" creationId="{51BA1B99-66BB-44F7-B7F7-CC09BB33443B}"/>
          </ac:spMkLst>
        </pc:spChg>
        <pc:picChg chg="add mod">
          <ac:chgData name="Zach Dayton" userId="ea6a1fc4e0da6533" providerId="LiveId" clId="{C14C55D1-2C04-4F10-A8AF-45A70F3561A5}" dt="2020-09-16T21:01:40.401" v="3617" actId="14100"/>
          <ac:picMkLst>
            <pc:docMk/>
            <pc:sldMk cId="2510550102" sldId="291"/>
            <ac:picMk id="4" creationId="{565097DF-1166-49A2-8F68-AEE5C9C490A7}"/>
          </ac:picMkLst>
        </pc:picChg>
      </pc:sldChg>
      <pc:sldChg chg="addSp delSp modSp new mod ord setBg">
        <pc:chgData name="Zach Dayton" userId="ea6a1fc4e0da6533" providerId="LiveId" clId="{C14C55D1-2C04-4F10-A8AF-45A70F3561A5}" dt="2020-09-16T19:41:33.928" v="2620" actId="27636"/>
        <pc:sldMkLst>
          <pc:docMk/>
          <pc:sldMk cId="2293210052" sldId="292"/>
        </pc:sldMkLst>
        <pc:spChg chg="mod">
          <ac:chgData name="Zach Dayton" userId="ea6a1fc4e0da6533" providerId="LiveId" clId="{C14C55D1-2C04-4F10-A8AF-45A70F3561A5}" dt="2020-09-16T19:41:01.537" v="2546" actId="1076"/>
          <ac:spMkLst>
            <pc:docMk/>
            <pc:sldMk cId="2293210052" sldId="292"/>
            <ac:spMk id="2" creationId="{1AFE7890-82C7-4F84-95E8-F74648717072}"/>
          </ac:spMkLst>
        </pc:spChg>
        <pc:spChg chg="mod ord">
          <ac:chgData name="Zach Dayton" userId="ea6a1fc4e0da6533" providerId="LiveId" clId="{C14C55D1-2C04-4F10-A8AF-45A70F3561A5}" dt="2020-09-16T19:41:33.928" v="2620" actId="27636"/>
          <ac:spMkLst>
            <pc:docMk/>
            <pc:sldMk cId="2293210052" sldId="292"/>
            <ac:spMk id="3" creationId="{A6352F72-4F4C-4B01-AB69-E365EA40D9DA}"/>
          </ac:spMkLst>
        </pc:spChg>
        <pc:spChg chg="add del">
          <ac:chgData name="Zach Dayton" userId="ea6a1fc4e0da6533" providerId="LiveId" clId="{C14C55D1-2C04-4F10-A8AF-45A70F3561A5}" dt="2020-09-16T19:37:08.515" v="2510" actId="26606"/>
          <ac:spMkLst>
            <pc:docMk/>
            <pc:sldMk cId="2293210052" sldId="292"/>
            <ac:spMk id="9" creationId="{98761467-7640-47B1-90D4-04ADAD632C96}"/>
          </ac:spMkLst>
        </pc:spChg>
        <pc:spChg chg="add del">
          <ac:chgData name="Zach Dayton" userId="ea6a1fc4e0da6533" providerId="LiveId" clId="{C14C55D1-2C04-4F10-A8AF-45A70F3561A5}" dt="2020-09-16T19:37:08.515" v="2510" actId="26606"/>
          <ac:spMkLst>
            <pc:docMk/>
            <pc:sldMk cId="2293210052" sldId="292"/>
            <ac:spMk id="11" creationId="{738B1503-6FE9-46B4-9354-E943D91B11A3}"/>
          </ac:spMkLst>
        </pc:spChg>
        <pc:spChg chg="add del">
          <ac:chgData name="Zach Dayton" userId="ea6a1fc4e0da6533" providerId="LiveId" clId="{C14C55D1-2C04-4F10-A8AF-45A70F3561A5}" dt="2020-09-16T19:37:13.305" v="2512" actId="26606"/>
          <ac:spMkLst>
            <pc:docMk/>
            <pc:sldMk cId="2293210052" sldId="292"/>
            <ac:spMk id="13" creationId="{A98FD4FC-479A-4C2B-84A5-CF81E055FBC0}"/>
          </ac:spMkLst>
        </pc:spChg>
        <pc:spChg chg="add del">
          <ac:chgData name="Zach Dayton" userId="ea6a1fc4e0da6533" providerId="LiveId" clId="{C14C55D1-2C04-4F10-A8AF-45A70F3561A5}" dt="2020-09-16T19:37:13.305" v="2512" actId="26606"/>
          <ac:spMkLst>
            <pc:docMk/>
            <pc:sldMk cId="2293210052" sldId="292"/>
            <ac:spMk id="14" creationId="{37D54B6C-87D0-4C03-8335-3955179D2B5B}"/>
          </ac:spMkLst>
        </pc:spChg>
        <pc:spChg chg="add">
          <ac:chgData name="Zach Dayton" userId="ea6a1fc4e0da6533" providerId="LiveId" clId="{C14C55D1-2C04-4F10-A8AF-45A70F3561A5}" dt="2020-09-16T19:37:13.362" v="2513" actId="26606"/>
          <ac:spMkLst>
            <pc:docMk/>
            <pc:sldMk cId="2293210052" sldId="292"/>
            <ac:spMk id="16" creationId="{991E3E68-B79D-4D0B-9917-2CDE4CDF587B}"/>
          </ac:spMkLst>
        </pc:spChg>
        <pc:picChg chg="add mod">
          <ac:chgData name="Zach Dayton" userId="ea6a1fc4e0da6533" providerId="LiveId" clId="{C14C55D1-2C04-4F10-A8AF-45A70F3561A5}" dt="2020-09-16T19:37:30.482" v="2535" actId="14100"/>
          <ac:picMkLst>
            <pc:docMk/>
            <pc:sldMk cId="2293210052" sldId="292"/>
            <ac:picMk id="4" creationId="{BE5450D1-00F1-44EB-8579-A43ACB0B9234}"/>
          </ac:picMkLst>
        </pc:picChg>
        <pc:picChg chg="add">
          <ac:chgData name="Zach Dayton" userId="ea6a1fc4e0da6533" providerId="LiveId" clId="{C14C55D1-2C04-4F10-A8AF-45A70F3561A5}" dt="2020-09-16T19:37:13.362" v="2513" actId="26606"/>
          <ac:picMkLst>
            <pc:docMk/>
            <pc:sldMk cId="2293210052" sldId="292"/>
            <ac:picMk id="17" creationId="{5405F23C-C82E-4181-95EA-321F3D891A40}"/>
          </ac:picMkLst>
        </pc:picChg>
      </pc:sldChg>
      <pc:sldChg chg="addSp delSp modSp new mod ord setBg">
        <pc:chgData name="Zach Dayton" userId="ea6a1fc4e0da6533" providerId="LiveId" clId="{C14C55D1-2C04-4F10-A8AF-45A70F3561A5}" dt="2020-09-16T20:10:02.918" v="2996" actId="14100"/>
        <pc:sldMkLst>
          <pc:docMk/>
          <pc:sldMk cId="2746684907" sldId="293"/>
        </pc:sldMkLst>
        <pc:spChg chg="mod">
          <ac:chgData name="Zach Dayton" userId="ea6a1fc4e0da6533" providerId="LiveId" clId="{C14C55D1-2C04-4F10-A8AF-45A70F3561A5}" dt="2020-09-16T19:57:14.691" v="2789" actId="6549"/>
          <ac:spMkLst>
            <pc:docMk/>
            <pc:sldMk cId="2746684907" sldId="293"/>
            <ac:spMk id="2" creationId="{30730C5F-DA37-4AAC-832B-CEC420245DA7}"/>
          </ac:spMkLst>
        </pc:spChg>
        <pc:spChg chg="mod">
          <ac:chgData name="Zach Dayton" userId="ea6a1fc4e0da6533" providerId="LiveId" clId="{C14C55D1-2C04-4F10-A8AF-45A70F3561A5}" dt="2020-09-16T20:10:02.918" v="2996" actId="14100"/>
          <ac:spMkLst>
            <pc:docMk/>
            <pc:sldMk cId="2746684907" sldId="293"/>
            <ac:spMk id="3" creationId="{968B8F37-04E5-4A03-A649-1323A2E23B48}"/>
          </ac:spMkLst>
        </pc:spChg>
        <pc:spChg chg="add">
          <ac:chgData name="Zach Dayton" userId="ea6a1fc4e0da6533" providerId="LiveId" clId="{C14C55D1-2C04-4F10-A8AF-45A70F3561A5}" dt="2020-09-16T19:56:36.168" v="2770" actId="26606"/>
          <ac:spMkLst>
            <pc:docMk/>
            <pc:sldMk cId="2746684907" sldId="293"/>
            <ac:spMk id="10" creationId="{FF486E2F-D0C1-4083-88AE-1015B8F6EBE3}"/>
          </ac:spMkLst>
        </pc:spChg>
        <pc:picChg chg="add del mod">
          <ac:chgData name="Zach Dayton" userId="ea6a1fc4e0da6533" providerId="LiveId" clId="{C14C55D1-2C04-4F10-A8AF-45A70F3561A5}" dt="2020-09-16T19:55:24.139" v="2768" actId="478"/>
          <ac:picMkLst>
            <pc:docMk/>
            <pc:sldMk cId="2746684907" sldId="293"/>
            <ac:picMk id="4" creationId="{27FF30DD-12C2-4A94-8C85-3D309AB9C266}"/>
          </ac:picMkLst>
        </pc:picChg>
        <pc:picChg chg="add del mod">
          <ac:chgData name="Zach Dayton" userId="ea6a1fc4e0da6533" providerId="LiveId" clId="{C14C55D1-2C04-4F10-A8AF-45A70F3561A5}" dt="2020-09-16T19:56:54.318" v="2776" actId="478"/>
          <ac:picMkLst>
            <pc:docMk/>
            <pc:sldMk cId="2746684907" sldId="293"/>
            <ac:picMk id="5" creationId="{09A0430E-585B-4FCA-8E4A-1062E9406ECA}"/>
          </ac:picMkLst>
        </pc:picChg>
        <pc:picChg chg="add mod">
          <ac:chgData name="Zach Dayton" userId="ea6a1fc4e0da6533" providerId="LiveId" clId="{C14C55D1-2C04-4F10-A8AF-45A70F3561A5}" dt="2020-09-16T19:57:27.828" v="2794" actId="14100"/>
          <ac:picMkLst>
            <pc:docMk/>
            <pc:sldMk cId="2746684907" sldId="293"/>
            <ac:picMk id="6" creationId="{76312245-22AC-4F96-A70E-24B448043D72}"/>
          </ac:picMkLst>
        </pc:picChg>
        <pc:picChg chg="add">
          <ac:chgData name="Zach Dayton" userId="ea6a1fc4e0da6533" providerId="LiveId" clId="{C14C55D1-2C04-4F10-A8AF-45A70F3561A5}" dt="2020-09-16T19:56:36.168" v="2770" actId="26606"/>
          <ac:picMkLst>
            <pc:docMk/>
            <pc:sldMk cId="2746684907" sldId="293"/>
            <ac:picMk id="12" creationId="{AD661026-DE64-47F1-9F88-0847B5FB3560}"/>
          </ac:picMkLst>
        </pc:picChg>
      </pc:sldChg>
      <pc:sldChg chg="addSp delSp modSp new mod ord">
        <pc:chgData name="Zach Dayton" userId="ea6a1fc4e0da6533" providerId="LiveId" clId="{C14C55D1-2C04-4F10-A8AF-45A70F3561A5}" dt="2020-09-16T20:49:51.672" v="3412"/>
        <pc:sldMkLst>
          <pc:docMk/>
          <pc:sldMk cId="3340658328" sldId="294"/>
        </pc:sldMkLst>
        <pc:spChg chg="mod">
          <ac:chgData name="Zach Dayton" userId="ea6a1fc4e0da6533" providerId="LiveId" clId="{C14C55D1-2C04-4F10-A8AF-45A70F3561A5}" dt="2020-09-16T20:41:40.720" v="3270" actId="1076"/>
          <ac:spMkLst>
            <pc:docMk/>
            <pc:sldMk cId="3340658328" sldId="294"/>
            <ac:spMk id="2" creationId="{EFE0B45A-7658-40E4-8E8C-FA1AA5DE8FCD}"/>
          </ac:spMkLst>
        </pc:spChg>
        <pc:spChg chg="add del mod">
          <ac:chgData name="Zach Dayton" userId="ea6a1fc4e0da6533" providerId="LiveId" clId="{C14C55D1-2C04-4F10-A8AF-45A70F3561A5}" dt="2020-09-16T20:49:00.755" v="3404" actId="20577"/>
          <ac:spMkLst>
            <pc:docMk/>
            <pc:sldMk cId="3340658328" sldId="294"/>
            <ac:spMk id="3" creationId="{E35D9729-63F9-4E92-AD59-1B6AAA81FFA4}"/>
          </ac:spMkLst>
        </pc:spChg>
        <pc:graphicFrameChg chg="add del mod">
          <ac:chgData name="Zach Dayton" userId="ea6a1fc4e0da6533" providerId="LiveId" clId="{C14C55D1-2C04-4F10-A8AF-45A70F3561A5}" dt="2020-09-16T20:34:28.636" v="3251"/>
          <ac:graphicFrameMkLst>
            <pc:docMk/>
            <pc:sldMk cId="3340658328" sldId="294"/>
            <ac:graphicFrameMk id="4" creationId="{CED20F94-A53E-417A-A1DF-E6717E64B3BB}"/>
          </ac:graphicFrameMkLst>
        </pc:graphicFrameChg>
        <pc:picChg chg="add mod">
          <ac:chgData name="Zach Dayton" userId="ea6a1fc4e0da6533" providerId="LiveId" clId="{C14C55D1-2C04-4F10-A8AF-45A70F3561A5}" dt="2020-09-16T20:44:52.269" v="3279" actId="1076"/>
          <ac:picMkLst>
            <pc:docMk/>
            <pc:sldMk cId="3340658328" sldId="294"/>
            <ac:picMk id="5" creationId="{CA341FDC-EF27-4C8C-A4CC-AB62C48EBF0B}"/>
          </ac:picMkLst>
        </pc:picChg>
        <pc:picChg chg="add mod">
          <ac:chgData name="Zach Dayton" userId="ea6a1fc4e0da6533" providerId="LiveId" clId="{C14C55D1-2C04-4F10-A8AF-45A70F3561A5}" dt="2020-09-16T20:46:07.869" v="3318" actId="1076"/>
          <ac:picMkLst>
            <pc:docMk/>
            <pc:sldMk cId="3340658328" sldId="294"/>
            <ac:picMk id="6" creationId="{136F64A7-142A-4B8C-B85A-81DF2C08E3F9}"/>
          </ac:picMkLst>
        </pc:picChg>
        <pc:picChg chg="add mod">
          <ac:chgData name="Zach Dayton" userId="ea6a1fc4e0da6533" providerId="LiveId" clId="{C14C55D1-2C04-4F10-A8AF-45A70F3561A5}" dt="2020-09-16T20:49:11.101" v="3407" actId="14100"/>
          <ac:picMkLst>
            <pc:docMk/>
            <pc:sldMk cId="3340658328" sldId="294"/>
            <ac:picMk id="7" creationId="{A928BB2F-6ADB-4D6F-A774-5EA3DFD42171}"/>
          </ac:picMkLst>
        </pc:picChg>
        <pc:picChg chg="add mod">
          <ac:chgData name="Zach Dayton" userId="ea6a1fc4e0da6533" providerId="LiveId" clId="{C14C55D1-2C04-4F10-A8AF-45A70F3561A5}" dt="2020-09-16T20:49:13.859" v="3408" actId="14100"/>
          <ac:picMkLst>
            <pc:docMk/>
            <pc:sldMk cId="3340658328" sldId="294"/>
            <ac:picMk id="8" creationId="{3F2FB8D9-668C-41A9-BE93-96FD27303767}"/>
          </ac:picMkLst>
        </pc:picChg>
      </pc:sldChg>
      <pc:sldChg chg="addSp delSp modSp new mod setBg">
        <pc:chgData name="Zach Dayton" userId="ea6a1fc4e0da6533" providerId="LiveId" clId="{C14C55D1-2C04-4F10-A8AF-45A70F3561A5}" dt="2020-09-16T21:23:17.381" v="3784" actId="14100"/>
        <pc:sldMkLst>
          <pc:docMk/>
          <pc:sldMk cId="2406623583" sldId="295"/>
        </pc:sldMkLst>
        <pc:spChg chg="add del">
          <ac:chgData name="Zach Dayton" userId="ea6a1fc4e0da6533" providerId="LiveId" clId="{C14C55D1-2C04-4F10-A8AF-45A70F3561A5}" dt="2020-09-16T21:23:05.672" v="3780" actId="26606"/>
          <ac:spMkLst>
            <pc:docMk/>
            <pc:sldMk cId="2406623583" sldId="295"/>
            <ac:spMk id="2" creationId="{6EA35236-A1B5-4D83-974D-5CB9BA244B21}"/>
          </ac:spMkLst>
        </pc:spChg>
        <pc:spChg chg="add del">
          <ac:chgData name="Zach Dayton" userId="ea6a1fc4e0da6533" providerId="LiveId" clId="{C14C55D1-2C04-4F10-A8AF-45A70F3561A5}" dt="2020-09-16T21:23:05.672" v="3780" actId="26606"/>
          <ac:spMkLst>
            <pc:docMk/>
            <pc:sldMk cId="2406623583" sldId="295"/>
            <ac:spMk id="3" creationId="{A668CA61-82B0-4DC1-AEDD-1BFC1FD0FA4B}"/>
          </ac:spMkLst>
        </pc:spChg>
        <pc:spChg chg="add">
          <ac:chgData name="Zach Dayton" userId="ea6a1fc4e0da6533" providerId="LiveId" clId="{C14C55D1-2C04-4F10-A8AF-45A70F3561A5}" dt="2020-09-16T21:23:05.672" v="3780" actId="26606"/>
          <ac:spMkLst>
            <pc:docMk/>
            <pc:sldMk cId="2406623583" sldId="295"/>
            <ac:spMk id="9" creationId="{E24F7045-1B8B-4422-9330-0BC8BF6065E3}"/>
          </ac:spMkLst>
        </pc:spChg>
        <pc:spChg chg="add">
          <ac:chgData name="Zach Dayton" userId="ea6a1fc4e0da6533" providerId="LiveId" clId="{C14C55D1-2C04-4F10-A8AF-45A70F3561A5}" dt="2020-09-16T21:23:05.672" v="3780" actId="26606"/>
          <ac:spMkLst>
            <pc:docMk/>
            <pc:sldMk cId="2406623583" sldId="295"/>
            <ac:spMk id="11" creationId="{7ED0B3BD-E968-4364-878A-47D3A6AEF099}"/>
          </ac:spMkLst>
        </pc:spChg>
        <pc:spChg chg="add">
          <ac:chgData name="Zach Dayton" userId="ea6a1fc4e0da6533" providerId="LiveId" clId="{C14C55D1-2C04-4F10-A8AF-45A70F3561A5}" dt="2020-09-16T21:23:05.672" v="3780" actId="26606"/>
          <ac:spMkLst>
            <pc:docMk/>
            <pc:sldMk cId="2406623583" sldId="295"/>
            <ac:spMk id="13" creationId="{C8E5BCBF-E5D0-444B-A584-4A5FF79F9D7E}"/>
          </ac:spMkLst>
        </pc:spChg>
        <pc:picChg chg="add mod">
          <ac:chgData name="Zach Dayton" userId="ea6a1fc4e0da6533" providerId="LiveId" clId="{C14C55D1-2C04-4F10-A8AF-45A70F3561A5}" dt="2020-09-16T21:23:17.381" v="3784" actId="14100"/>
          <ac:picMkLst>
            <pc:docMk/>
            <pc:sldMk cId="2406623583" sldId="295"/>
            <ac:picMk id="4" creationId="{93904E36-40E7-4302-8A94-DE0DBD42B0A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12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US" sz="4800"/>
              <a:t>DFIR Fundamentals</a:t>
            </a:r>
            <a:br>
              <a:rPr lang="en-US" sz="4800"/>
            </a:b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/>
              <a:t>Zach Dayton, </a:t>
            </a:r>
          </a:p>
          <a:p>
            <a:r>
              <a:rPr lang="en-US"/>
              <a:t>DFIR Consultant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DD2CD9-ACC7-47ED-ABF8-D20C71D990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9" r="13654" b="1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31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6748093" y="1371604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0BCF5-464C-42F8-AAEF-7F4FB90E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0424" y="845389"/>
            <a:ext cx="3596420" cy="979017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Artifacts: $MFT</a:t>
            </a:r>
            <a:br>
              <a:rPr lang="en-US" sz="2400"/>
            </a:br>
            <a:r>
              <a:rPr lang="en-US" sz="2400"/>
              <a:t>(Master File Table)</a:t>
            </a:r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947743BF-5A31-4394-BD6D-88507DA34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0424" y="1968238"/>
            <a:ext cx="3531684" cy="3679189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600" dirty="0"/>
              <a:t>Only on NTFS drives.</a:t>
            </a:r>
          </a:p>
          <a:p>
            <a:r>
              <a:rPr lang="en-US" sz="1600" dirty="0"/>
              <a:t>Analyze with </a:t>
            </a:r>
            <a:r>
              <a:rPr lang="en-US" sz="1600" dirty="0" err="1"/>
              <a:t>AnalyzeMFT</a:t>
            </a:r>
            <a:r>
              <a:rPr lang="en-US" sz="1600" dirty="0"/>
              <a:t>, Excel, etc.</a:t>
            </a:r>
          </a:p>
          <a:p>
            <a:r>
              <a:rPr lang="en-US" sz="1600" dirty="0"/>
              <a:t>Compare MACB Timestamps</a:t>
            </a:r>
          </a:p>
          <a:p>
            <a:pPr lvl="1"/>
            <a:r>
              <a:rPr lang="en-US" sz="1400" b="1" dirty="0"/>
              <a:t>M</a:t>
            </a:r>
            <a:r>
              <a:rPr lang="en-US" sz="1400" dirty="0"/>
              <a:t>odified</a:t>
            </a:r>
          </a:p>
          <a:p>
            <a:pPr lvl="1"/>
            <a:r>
              <a:rPr lang="en-US" sz="1400" b="1" dirty="0"/>
              <a:t>A</a:t>
            </a:r>
            <a:r>
              <a:rPr lang="en-US" sz="1400" dirty="0"/>
              <a:t>ccessed</a:t>
            </a:r>
          </a:p>
          <a:p>
            <a:pPr lvl="1"/>
            <a:r>
              <a:rPr lang="en-US" sz="1400" dirty="0"/>
              <a:t>Metadata </a:t>
            </a:r>
            <a:r>
              <a:rPr lang="en-US" sz="1400" b="1" dirty="0"/>
              <a:t>C</a:t>
            </a:r>
            <a:r>
              <a:rPr lang="en-US" sz="1400" dirty="0"/>
              <a:t>hanged</a:t>
            </a:r>
          </a:p>
          <a:p>
            <a:pPr lvl="1"/>
            <a:r>
              <a:rPr lang="en-US" sz="1400" b="1" dirty="0"/>
              <a:t>B</a:t>
            </a:r>
            <a:r>
              <a:rPr lang="en-US" sz="1400" dirty="0"/>
              <a:t>irth</a:t>
            </a:r>
          </a:p>
          <a:p>
            <a:r>
              <a:rPr lang="en-US" sz="1600" dirty="0"/>
              <a:t>Uncover evidence that a file once existed</a:t>
            </a:r>
          </a:p>
          <a:p>
            <a:pPr lvl="1"/>
            <a:r>
              <a:rPr lang="en-US" sz="1400" dirty="0"/>
              <a:t>Archives</a:t>
            </a:r>
          </a:p>
          <a:p>
            <a:pPr lvl="1"/>
            <a:r>
              <a:rPr lang="en-US" sz="1400" dirty="0"/>
              <a:t>Malware</a:t>
            </a:r>
          </a:p>
          <a:p>
            <a:pPr lvl="1"/>
            <a:r>
              <a:rPr lang="en-US" sz="1400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104989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904E36-40E7-4302-8A94-DE0DBD42B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2176" y="0"/>
            <a:ext cx="9693288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2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0BCF5-464C-42F8-AAEF-7F4FB90E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Artifacts: Shellbags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9EDE1B-8B17-4C78-AB2E-D622D17A9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50353"/>
            <a:ext cx="3153952" cy="3340847"/>
          </a:xfrm>
        </p:spPr>
        <p:txBody>
          <a:bodyPr>
            <a:normAutofit/>
          </a:bodyPr>
          <a:lstStyle/>
          <a:p>
            <a:r>
              <a:rPr lang="en-US" sz="1800" dirty="0"/>
              <a:t>Used for evidence of Program Execution and File Use &amp; Knowledge (FU&amp;K)</a:t>
            </a:r>
          </a:p>
          <a:p>
            <a:r>
              <a:rPr lang="en-US" sz="1800" dirty="0"/>
              <a:t>Shows how a window looked when last used (location, size, etc.)</a:t>
            </a:r>
          </a:p>
          <a:p>
            <a:r>
              <a:rPr lang="en-US" sz="1800" dirty="0"/>
              <a:t>Use </a:t>
            </a:r>
            <a:r>
              <a:rPr lang="en-US" sz="1800" dirty="0" err="1"/>
              <a:t>ShellBags</a:t>
            </a:r>
            <a:r>
              <a:rPr lang="en-US" sz="1800" dirty="0"/>
              <a:t> Explorer (Eric Zimmerman Tool)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76184A-AE44-4009-9C91-75AAC4CD6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590" y="1438360"/>
            <a:ext cx="5570336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43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991E3E68-B79D-4D0B-9917-2CDE4CDF5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18BDB-36D1-4D1B-97E9-822960760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8446" y="54242"/>
            <a:ext cx="5844759" cy="1598540"/>
          </a:xfrm>
        </p:spPr>
        <p:txBody>
          <a:bodyPr>
            <a:normAutofit/>
          </a:bodyPr>
          <a:lstStyle/>
          <a:p>
            <a:r>
              <a:rPr lang="en-US" sz="5400" b="1" dirty="0"/>
              <a:t>Windows .</a:t>
            </a:r>
            <a:r>
              <a:rPr lang="en-US" sz="5400" b="1" dirty="0" err="1"/>
              <a:t>evtx</a:t>
            </a:r>
            <a:r>
              <a:rPr lang="en-US" sz="5400" b="1" dirty="0"/>
              <a:t> Logs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B2C43-06DD-41DE-8731-731552BD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1" y="1487837"/>
            <a:ext cx="6762711" cy="520743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Extract with </a:t>
            </a:r>
            <a:r>
              <a:rPr lang="en-US" sz="2800" dirty="0" err="1"/>
              <a:t>EvtxExplorer</a:t>
            </a:r>
            <a:r>
              <a:rPr lang="en-US" sz="2800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800" i="1" dirty="0"/>
              <a:t>.\EvtxECmd.exe -d G:\ --csv "C:\Users\mzach\Documents\" --</a:t>
            </a:r>
            <a:r>
              <a:rPr lang="en-US" sz="2800" i="1" dirty="0" err="1"/>
              <a:t>csvf</a:t>
            </a:r>
            <a:r>
              <a:rPr lang="en-US" sz="2800" i="1" dirty="0"/>
              <a:t> ExampleEVTX.csv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Review with Excel, Windows Event Viewer, or Timeline Explorer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Depending on what you’re looking for: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Login: 4624 (type 3, 10), 4625, 4672, 21, 25, 1149, etc.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Processes: 4688 (what ran, path, etc.)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CLI/Scripts: 4103, 4104, etc.</a:t>
            </a:r>
          </a:p>
          <a:p>
            <a:pPr lvl="1">
              <a:lnSpc>
                <a:spcPct val="90000"/>
              </a:lnSpc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10CAB-583D-4C9C-A63B-6DFA94DEF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211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6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B45A-7658-40E4-8E8C-FA1AA5DE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EVTX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9729-63F9-4E92-AD59-1B6AAA81F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57220"/>
            <a:ext cx="10353762" cy="5784402"/>
          </a:xfrm>
        </p:spPr>
        <p:txBody>
          <a:bodyPr/>
          <a:lstStyle/>
          <a:p>
            <a:r>
              <a:rPr lang="en-US" dirty="0"/>
              <a:t>Successful Logons</a:t>
            </a:r>
          </a:p>
          <a:p>
            <a:endParaRPr lang="en-US" dirty="0"/>
          </a:p>
          <a:p>
            <a:r>
              <a:rPr lang="en-US" dirty="0"/>
              <a:t>Scheduled Tasks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Service Stopped/Started/Crashed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Logon with alternate credentials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41FDC-EF27-4C8C-A4CC-AB62C48EB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95" y="1397795"/>
            <a:ext cx="9526329" cy="600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6F64A7-142A-4B8C-B85A-81DF2C08E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694" y="2666894"/>
            <a:ext cx="9526329" cy="762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28BB2F-6ADB-4D6F-A774-5EA3DFD42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167" y="4244471"/>
            <a:ext cx="9535856" cy="752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2FB8D9-668C-41A9-BE93-96FD27303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693" y="5812523"/>
            <a:ext cx="9535855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58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BCF5-464C-42F8-AAEF-7F4FB90E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Artifacts: Prefetch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1B99-66BB-44F7-B7F7-CC09BB33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staging data that is accessed, makes Windows feel faster.</a:t>
            </a:r>
          </a:p>
          <a:p>
            <a:r>
              <a:rPr lang="en-US" dirty="0"/>
              <a:t>C:\Windows\Prefetch\</a:t>
            </a:r>
          </a:p>
          <a:p>
            <a:r>
              <a:rPr lang="en-US" dirty="0"/>
              <a:t>Shows when a file was run, as well as a run count</a:t>
            </a:r>
          </a:p>
          <a:p>
            <a:r>
              <a:rPr lang="en-US" dirty="0"/>
              <a:t>Filename contains hash of path where file was executed.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097DF-1166-49A2-8F68-AEE5C9C49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4990"/>
            <a:ext cx="12192000" cy="219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50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CF7650-7342-48D6-999E-174C77B5F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D286E-2458-46AD-B49E-911912F7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106410-9BEC-494F-AB94-4156052BB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716365"/>
            <a:ext cx="10905066" cy="54252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BF0750-2F50-4087-AA98-F052EDBBF4A9}"/>
              </a:ext>
            </a:extLst>
          </p:cNvPr>
          <p:cNvSpPr txBox="1"/>
          <p:nvPr/>
        </p:nvSpPr>
        <p:spPr>
          <a:xfrm>
            <a:off x="477011" y="6433304"/>
            <a:ext cx="11237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Full Thread - https://twitter.com/jc_stubbs/status/1289199296328298497</a:t>
            </a:r>
          </a:p>
        </p:txBody>
      </p:sp>
    </p:spTree>
    <p:extLst>
      <p:ext uri="{BB962C8B-B14F-4D97-AF65-F5344CB8AC3E}">
        <p14:creationId xmlns:p14="http://schemas.microsoft.com/office/powerpoint/2010/main" val="1293434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D0525BA9-A43C-4507-B537-1C1FE195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6FD794E-584A-4E6D-9325-2FCF354F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518220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26A0D-0A91-437C-92DA-7C0A6DBD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502" y="15498"/>
            <a:ext cx="5233600" cy="3084163"/>
          </a:xfrm>
          <a:effectLst/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Business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C7FF4-603B-447A-9DC4-CA648CD54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1395" y="0"/>
            <a:ext cx="6262190" cy="6857999"/>
          </a:xfrm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CSIRT Team: HR, PR, Counsel, IT, Security resources, documentation, practice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Increasing costs: $8 Billion 2018, $20 Billion 2020, average demand of $133,000.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Increasing prevalence: Estimated one ransomware attack every 14 seconds.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Costs go beyond ransom demand: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Lost data/data recovery costs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Brand recognition/damage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Government fines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Getting back to business VS. a thorough investigation.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Must be conscious of communications with counsel, employees, the public, investors, and the threat actor.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3D3863AD-F582-4E34-9459-372ECD5EA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8205" y="0"/>
            <a:ext cx="9651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21F47875-77AA-46B8-8DCD-35C3647FC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929177"/>
            <a:ext cx="6147393" cy="394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04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3">
            <a:extLst>
              <a:ext uri="{FF2B5EF4-FFF2-40B4-BE49-F238E27FC236}">
                <a16:creationId xmlns:a16="http://schemas.microsoft.com/office/drawing/2014/main" id="{F662C799-B874-4F21-9E26-28BC92A6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F5CDF-8F2B-491B-B505-60F3310DB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07" y="0"/>
            <a:ext cx="3413156" cy="5273675"/>
          </a:xfrm>
        </p:spPr>
        <p:txBody>
          <a:bodyPr>
            <a:normAutofit/>
          </a:bodyPr>
          <a:lstStyle/>
          <a:p>
            <a:r>
              <a:rPr lang="en-US" b="1" dirty="0"/>
              <a:t>Bash Log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93A9-CEC5-4BBA-AC8D-3F9B52B72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570" y="243682"/>
            <a:ext cx="6889687" cy="41134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Grep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Grep “LOGIN” file.txt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Awk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Awk ‘ { print $12 } ‘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Sort | </a:t>
            </a:r>
            <a:r>
              <a:rPr lang="en-US" sz="2400" dirty="0" err="1"/>
              <a:t>uniq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i="1" dirty="0"/>
              <a:t>Sort | </a:t>
            </a:r>
            <a:r>
              <a:rPr lang="en-US" sz="2400" i="1" dirty="0" err="1"/>
              <a:t>uniq</a:t>
            </a:r>
            <a:r>
              <a:rPr lang="en-US" sz="2400" i="1" dirty="0"/>
              <a:t> –c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Find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/>
              <a:t>find /location -name *.log -exec cat -n {} \; </a:t>
            </a:r>
            <a:endParaRPr lang="en-US" sz="2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6A273-C914-48E7-9176-F11989A7A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951" y="4600811"/>
            <a:ext cx="9078098" cy="225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7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88" y="0"/>
            <a:ext cx="7392979" cy="1481150"/>
          </a:xfrm>
        </p:spPr>
        <p:txBody>
          <a:bodyPr>
            <a:normAutofit/>
          </a:bodyPr>
          <a:lstStyle/>
          <a:p>
            <a:r>
              <a:rPr lang="en-US" sz="3900" dirty="0"/>
              <a:t>Digital Forensics &amp; Incident Response (DFIR)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1859"/>
            <a:ext cx="7620351" cy="5556132"/>
          </a:xfrm>
        </p:spPr>
        <p:txBody>
          <a:bodyPr anchor="ctr">
            <a:normAutofit fontScale="85000" lnSpcReduction="20000"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DFIR Introduction</a:t>
            </a: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Incident Response Process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Data Collection</a:t>
            </a: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Important Artifacts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Memory Analysis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MFT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Shellbags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EVTX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Prefetch</a:t>
            </a: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Business Considerations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Using Bash for Log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2" r="19408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33B0B-0753-4E85-A9CC-172C4ACB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DFIR Industry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3C67E-BA09-419B-99C6-BAFFBB94A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650930"/>
            <a:ext cx="6284967" cy="5672378"/>
          </a:xfrm>
          <a:effectLst/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Ransomware and Ransomware As A Service growing exponentially, prices rising.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PYSA, </a:t>
            </a:r>
            <a:r>
              <a:rPr lang="en-US" sz="2400" dirty="0" err="1">
                <a:solidFill>
                  <a:schemeClr val="tx1"/>
                </a:solidFill>
              </a:rPr>
              <a:t>Avaddon</a:t>
            </a:r>
            <a:r>
              <a:rPr lang="en-US" sz="2400" dirty="0">
                <a:solidFill>
                  <a:schemeClr val="tx1"/>
                </a:solidFill>
              </a:rPr>
              <a:t>, Maze, </a:t>
            </a:r>
            <a:r>
              <a:rPr lang="en-US" sz="2400" dirty="0" err="1">
                <a:solidFill>
                  <a:schemeClr val="tx1"/>
                </a:solidFill>
              </a:rPr>
              <a:t>Sodinokibi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 err="1">
                <a:solidFill>
                  <a:schemeClr val="tx1"/>
                </a:solidFill>
              </a:rPr>
              <a:t>REvil</a:t>
            </a:r>
            <a:r>
              <a:rPr lang="en-US" sz="2400" dirty="0">
                <a:solidFill>
                  <a:schemeClr val="tx1"/>
                </a:solidFill>
              </a:rPr>
              <a:t>, etc.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Not just IR: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E-Discovery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Criminal/Civil Litigation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System Administration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Data Recovery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Negotiation/Soft skills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Tons of high-paying jobs! But very steep learning curve, significant technical skills required.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Growing market for “Purple” engagements, tabletops.</a:t>
            </a:r>
          </a:p>
        </p:txBody>
      </p:sp>
    </p:spTree>
    <p:extLst>
      <p:ext uri="{BB962C8B-B14F-4D97-AF65-F5344CB8AC3E}">
        <p14:creationId xmlns:p14="http://schemas.microsoft.com/office/powerpoint/2010/main" val="110080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C45596-7F76-4A64-B63E-434B94C255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35" r="20710" b="2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B34ED8-640C-447D-AE15-7964AE86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154983"/>
            <a:ext cx="4538124" cy="1425067"/>
          </a:xfrm>
        </p:spPr>
        <p:txBody>
          <a:bodyPr anchor="b">
            <a:normAutofit/>
          </a:bodyPr>
          <a:lstStyle/>
          <a:p>
            <a:r>
              <a:rPr lang="en-US" sz="4400" dirty="0"/>
              <a:t>Incident Response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104A3-3BC1-4064-82EA-CFB99659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298" y="1732448"/>
            <a:ext cx="5439905" cy="4854331"/>
          </a:xfrm>
        </p:spPr>
        <p:txBody>
          <a:bodyPr anchor="t">
            <a:normAutofit/>
          </a:bodyPr>
          <a:lstStyle/>
          <a:p>
            <a:r>
              <a:rPr lang="en-US" sz="2800" dirty="0"/>
              <a:t>NIST/SANS 4/6 Steps of Incident Response</a:t>
            </a:r>
          </a:p>
          <a:p>
            <a:pPr lvl="1"/>
            <a:r>
              <a:rPr lang="en-US" sz="2800" dirty="0"/>
              <a:t>Preparation</a:t>
            </a:r>
          </a:p>
          <a:p>
            <a:pPr lvl="1"/>
            <a:r>
              <a:rPr lang="en-US" sz="2800" dirty="0"/>
              <a:t>Detection and Analysis/Identification</a:t>
            </a:r>
          </a:p>
          <a:p>
            <a:pPr lvl="1"/>
            <a:r>
              <a:rPr lang="en-US" sz="2800" dirty="0"/>
              <a:t>Containment, Eradication, &amp; Recovery</a:t>
            </a:r>
          </a:p>
          <a:p>
            <a:pPr lvl="1"/>
            <a:r>
              <a:rPr lang="en-US" sz="2800" dirty="0"/>
              <a:t>Post-Incident Activity/Lessons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82896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6588725F-624F-4713-8379-2EDC0EF2B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9577"/>
            <a:ext cx="12192000" cy="51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8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73F10-EE95-480C-8258-824F26D5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63334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8EE91-0712-4D7B-A61E-34EC2B711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66" y="2743200"/>
            <a:ext cx="11639227" cy="3890075"/>
          </a:xfrm>
          <a:effectLst/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Order of Volatility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Physical (photograph, physical devices)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Memory (Hypervisor, then VM)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F-Response, </a:t>
            </a:r>
            <a:r>
              <a:rPr lang="en-US" sz="2400" dirty="0" err="1"/>
              <a:t>Dumpit</a:t>
            </a:r>
            <a:r>
              <a:rPr lang="en-US" sz="2400" dirty="0"/>
              <a:t>, </a:t>
            </a:r>
            <a:r>
              <a:rPr lang="en-US" sz="2400" dirty="0" err="1"/>
              <a:t>Winpmem</a:t>
            </a:r>
            <a:r>
              <a:rPr lang="en-US" sz="2400" dirty="0"/>
              <a:t>, FTK Imager,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Triage (Notable Artifacts)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MFT, EVTX, Prefetch, Link Files, Shellbags, User directories, Jump list, etc.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Excel, Axiom/FTK, and Eric Zimmerman’s tools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Disk Image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FTK, EnCase, Axiom, etc.</a:t>
            </a:r>
          </a:p>
        </p:txBody>
      </p:sp>
    </p:spTree>
    <p:extLst>
      <p:ext uri="{BB962C8B-B14F-4D97-AF65-F5344CB8AC3E}">
        <p14:creationId xmlns:p14="http://schemas.microsoft.com/office/powerpoint/2010/main" val="1782592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26E0AA-ACAD-4929-A688-C5F6D3E37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0BCF5-464C-42F8-AAEF-7F4FB90E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57" y="4324973"/>
            <a:ext cx="3667750" cy="1850651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Artifacts: 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0EC9D-8A11-4B3B-B120-71117A8B0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98" y="643467"/>
            <a:ext cx="10475999" cy="30380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1B99-66BB-44F7-B7F7-CC09BB334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0707" y="3681506"/>
            <a:ext cx="8121294" cy="3176494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Capture with a tool like FTK, F-Response, etc.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Analyze with Volatility (Read </a:t>
            </a:r>
            <a:r>
              <a:rPr lang="en-US" sz="2800" i="1" dirty="0"/>
              <a:t>The Art of Memory Forensics</a:t>
            </a:r>
            <a:r>
              <a:rPr lang="en-US" sz="28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May contain tons of information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Don’t always collect (not always necessary)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Can’t always collect (easily overwritten)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Can extract command line history, open connections, pull entire files out, etc.</a:t>
            </a:r>
          </a:p>
        </p:txBody>
      </p:sp>
    </p:spTree>
    <p:extLst>
      <p:ext uri="{BB962C8B-B14F-4D97-AF65-F5344CB8AC3E}">
        <p14:creationId xmlns:p14="http://schemas.microsoft.com/office/powerpoint/2010/main" val="239001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991E3E68-B79D-4D0B-9917-2CDE4CDF5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E7890-82C7-4F84-95E8-F74648717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586" y="282493"/>
            <a:ext cx="5844759" cy="1598540"/>
          </a:xfrm>
        </p:spPr>
        <p:txBody>
          <a:bodyPr>
            <a:normAutofit/>
          </a:bodyPr>
          <a:lstStyle/>
          <a:p>
            <a:r>
              <a:rPr lang="en-US" dirty="0"/>
              <a:t>Volatility</a:t>
            </a:r>
          </a:p>
        </p:txBody>
      </p:sp>
      <p:pic>
        <p:nvPicPr>
          <p:cNvPr id="17" name="Picture 10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5450D1-00F1-44EB-8579-A43ACB0B9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6" y="113058"/>
            <a:ext cx="6068414" cy="67449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52F72-4F4C-4B01-AB69-E365EA40D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882" y="1543792"/>
            <a:ext cx="5844760" cy="51301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i="1" dirty="0"/>
              <a:t>Volatility.exe –h</a:t>
            </a:r>
            <a:r>
              <a:rPr lang="en-US" sz="2800" dirty="0"/>
              <a:t> (show options and supported plugins)</a:t>
            </a:r>
          </a:p>
          <a:p>
            <a:pPr>
              <a:lnSpc>
                <a:spcPct val="90000"/>
              </a:lnSpc>
            </a:pPr>
            <a:r>
              <a:rPr lang="en-US" sz="2800" i="1" dirty="0"/>
              <a:t>Volatility.exe –f </a:t>
            </a:r>
            <a:r>
              <a:rPr lang="en-US" sz="2800" i="1" dirty="0" err="1"/>
              <a:t>memdmp.mem</a:t>
            </a:r>
            <a:r>
              <a:rPr lang="en-US" sz="2800" i="1" dirty="0"/>
              <a:t> </a:t>
            </a:r>
            <a:r>
              <a:rPr lang="en-US" sz="2800" i="1" dirty="0" err="1"/>
              <a:t>imageinfo</a:t>
            </a:r>
            <a:endParaRPr lang="en-US" sz="2800" i="1" dirty="0"/>
          </a:p>
          <a:p>
            <a:pPr lvl="1">
              <a:lnSpc>
                <a:spcPct val="90000"/>
              </a:lnSpc>
            </a:pPr>
            <a:r>
              <a:rPr lang="en-US" sz="2800" dirty="0"/>
              <a:t>Pull OS profile, use this for the rest of the plugins.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May need </a:t>
            </a:r>
            <a:r>
              <a:rPr lang="en-US" sz="2800" dirty="0" err="1"/>
              <a:t>kdbginfo</a:t>
            </a:r>
            <a:r>
              <a:rPr lang="en-US" sz="2800" dirty="0"/>
              <a:t> for further detail.</a:t>
            </a:r>
          </a:p>
          <a:p>
            <a:pPr>
              <a:lnSpc>
                <a:spcPct val="90000"/>
              </a:lnSpc>
            </a:pPr>
            <a:r>
              <a:rPr lang="en-US" sz="2800" i="1" dirty="0"/>
              <a:t>Volatility.exe –f </a:t>
            </a:r>
            <a:r>
              <a:rPr lang="en-US" sz="2800" i="1" dirty="0" err="1"/>
              <a:t>memdmp.mem</a:t>
            </a:r>
            <a:r>
              <a:rPr lang="en-US" sz="2800" i="1" dirty="0"/>
              <a:t> –profile=“Win2008SP1x86” </a:t>
            </a:r>
            <a:r>
              <a:rPr lang="en-US" sz="2800" i="1" dirty="0" err="1"/>
              <a:t>pstree</a:t>
            </a:r>
            <a:endParaRPr lang="en-US" sz="2800" i="1" dirty="0"/>
          </a:p>
          <a:p>
            <a:pPr lvl="1">
              <a:lnSpc>
                <a:spcPct val="90000"/>
              </a:lnSpc>
            </a:pPr>
            <a:r>
              <a:rPr lang="en-US" sz="2600" dirty="0"/>
              <a:t>See what processes are present, including the PPIDs.</a:t>
            </a:r>
          </a:p>
        </p:txBody>
      </p:sp>
    </p:spTree>
    <p:extLst>
      <p:ext uri="{BB962C8B-B14F-4D97-AF65-F5344CB8AC3E}">
        <p14:creationId xmlns:p14="http://schemas.microsoft.com/office/powerpoint/2010/main" val="2293210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486E2F-D0C1-4083-88AE-1015B8F6E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30C5F-DA37-4AAC-832B-CEC42024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0955" y="301766"/>
            <a:ext cx="515537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Volatility</a:t>
            </a:r>
            <a:br>
              <a:rPr lang="en-US" dirty="0"/>
            </a:br>
            <a:r>
              <a:rPr lang="en-US" dirty="0"/>
              <a:t>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F37-04E5-4A03-A649-1323A2E23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29" y="1425844"/>
            <a:ext cx="4084788" cy="5369579"/>
          </a:xfrm>
        </p:spPr>
        <p:txBody>
          <a:bodyPr anchor="ctr">
            <a:normAutofit/>
          </a:bodyPr>
          <a:lstStyle/>
          <a:p>
            <a:r>
              <a:rPr lang="en-US" sz="2800" i="1" dirty="0"/>
              <a:t>volatility.exe -f .\</a:t>
            </a:r>
            <a:r>
              <a:rPr lang="en-US" sz="2800" i="1" dirty="0" err="1"/>
              <a:t>memdump.mem</a:t>
            </a:r>
            <a:r>
              <a:rPr lang="en-US" sz="2800" i="1" dirty="0"/>
              <a:t> --profile="Win7SP1x64" </a:t>
            </a:r>
            <a:r>
              <a:rPr lang="en-US" sz="2800" i="1" dirty="0" err="1"/>
              <a:t>cmdline</a:t>
            </a:r>
            <a:endParaRPr lang="en-US" sz="2800" i="1" dirty="0"/>
          </a:p>
          <a:p>
            <a:r>
              <a:rPr lang="en-US" sz="3000" dirty="0"/>
              <a:t>Look at command line input.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312245-22AC-4F96-A70E-24B448043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417" y="-62577"/>
            <a:ext cx="7957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84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</Words>
  <Application>Microsoft Office PowerPoint</Application>
  <PresentationFormat>Widescreen</PresentationFormat>
  <Paragraphs>119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Goudy Old Style</vt:lpstr>
      <vt:lpstr>Wingdings</vt:lpstr>
      <vt:lpstr>Wingdings 2</vt:lpstr>
      <vt:lpstr>SlateVTI</vt:lpstr>
      <vt:lpstr>DFIR Fundamentals </vt:lpstr>
      <vt:lpstr>Digital Forensics &amp; Incident Response (DFIR) </vt:lpstr>
      <vt:lpstr>DFIR Industry</vt:lpstr>
      <vt:lpstr>Incident Response Process</vt:lpstr>
      <vt:lpstr>PowerPoint Presentation</vt:lpstr>
      <vt:lpstr>Data Collection</vt:lpstr>
      <vt:lpstr>Artifacts: Memory</vt:lpstr>
      <vt:lpstr>Volatility</vt:lpstr>
      <vt:lpstr>Volatility Pt. 2</vt:lpstr>
      <vt:lpstr>Artifacts: $MFT (Master File Table)</vt:lpstr>
      <vt:lpstr>PowerPoint Presentation</vt:lpstr>
      <vt:lpstr>Artifacts: Shellbags</vt:lpstr>
      <vt:lpstr>Windows .evtx Logs</vt:lpstr>
      <vt:lpstr>EVTX Examples</vt:lpstr>
      <vt:lpstr>Artifacts: Prefetch</vt:lpstr>
      <vt:lpstr>PowerPoint Presentation</vt:lpstr>
      <vt:lpstr>Business Considerations</vt:lpstr>
      <vt:lpstr>Bash Log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DFIR Fundamentals </dc:title>
  <dc:creator>Zach Dayton</dc:creator>
  <cp:lastModifiedBy>Zach Dayton</cp:lastModifiedBy>
  <cp:revision>1</cp:revision>
  <dcterms:created xsi:type="dcterms:W3CDTF">2020-09-16T21:23:05Z</dcterms:created>
  <dcterms:modified xsi:type="dcterms:W3CDTF">2020-09-16T21:23:18Z</dcterms:modified>
</cp:coreProperties>
</file>