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22ee1ed5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22ee1ed5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22ee1ed5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22ee1ed5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22ee1ed5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22ee1ed5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22ee1ed5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22ee1ed5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22ee1ed5c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22ee1ed5c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22ee1ed5c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22ee1ed5c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22ee1ed5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22ee1ed5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22ee1ed5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22ee1ed5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22ee1ed5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22ee1ed5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bit.ly/2GyJIN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nationalcyberleague.org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yberinstitute.kennesaw.edu/seccdc/index.php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cofccybersecurityclub.github.io/" TargetMode="External"/><Relationship Id="rId4" Type="http://schemas.openxmlformats.org/officeDocument/2006/relationships/hyperlink" Target="https://discord.com/invite/XymZGmC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bit.ly/3kZW3K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COFC Cyber Security Club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Department meet and greet and First Meeting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questions?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Reach out on the Discord and Slack! (We do not bite and neither do our Industry friends)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Elections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National Cyber League (NCL)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Southeastern Collegiate Cyber Defense Competition (SECCDC)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 BSides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Socials (Website, Discord, Slack,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Survey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 &amp; 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official meeting will be Sept. 9th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Elections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Returning Officers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President: Patrick McCabe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Vice President: Seth Hinson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Secretary: Matt Walter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Outreach Coordinator: AJ Nicoloff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Unfilled Positions: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Treasurer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Range Admin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Assistant Range Admin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are interested, please fill out the following form: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https://bit.ly/2GyJINL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National Cyber League (NCL) - What is it?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open capture-the-flag (CTF) competition for students, professionals, and hobbyists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Made for anyone looking to learn or practice multiple sectors of Cyber Security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costs $35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Comes with access to the Gym, Preseason, Individual Game, and Team 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 for everyone, no matter the amount you know!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CofC’s performance at NCL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38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https://nationalcyberleague.org/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had a team rank 55 out of the 925 teams that participated nationally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had multiple students make top 300 during the individual 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school earned a power ranking of 32nd out of all of the 300+ schools, outranking our regional rivals in Clemson, USC, and the Citadel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Annual competition which usually consists of a preliminary qualification competition as well as the main event. Each year we form a team of 8 students (6 </a:t>
            </a:r>
            <a:r>
              <a:rPr lang="en"/>
              <a:t>undergraduate</a:t>
            </a:r>
            <a:r>
              <a:rPr lang="en"/>
              <a:t>, 2 graduate) to compete.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the 2020 SECCDC competition we placed 7th out of 33 in the qualifier and 4th out of 7 in the main competition.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More info: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https://cyberinstitute.kennesaw.edu/seccdc/index.php</a:t>
            </a:r>
            <a:endParaRPr/>
          </a:p>
        </p:txBody>
      </p:sp>
      <p:sp>
        <p:nvSpPr>
          <p:cNvPr id="90" name="Google Shape;90;p18"/>
          <p:cNvSpPr txBox="1"/>
          <p:nvPr>
            <p:ph type="title"/>
          </p:nvPr>
        </p:nvSpPr>
        <p:spPr>
          <a:xfrm>
            <a:off x="87925" y="211750"/>
            <a:ext cx="898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Southeastern Collegiate Cyber Defence Competition (SECCDC)</a:t>
            </a:r>
            <a:endParaRPr sz="2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BSides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it?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Cyber Security group in Charleston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Where are they?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Slack! chsbsides.slack.com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do they meet?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Once a month for talks on tap and the BSides Security conference in November (Cancelled for 2020)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are we mentioning this?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are planning a little meetup October 12th to substitute for the conference being cancelled and a little break from midterms to just take a break from technical stuff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Website: </a:t>
            </a:r>
            <a:r>
              <a:rPr lang="en" sz="1900" u="sng">
                <a:solidFill>
                  <a:schemeClr val="hlink"/>
                </a:solidFill>
                <a:hlinkClick r:id="rId3"/>
              </a:rPr>
              <a:t>https://cofccybersecurityclub.github.io/</a:t>
            </a:r>
            <a:endParaRPr sz="2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Slack: cofcsecurity.slack.com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Department Slack: csatcofc.slack.com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Discord: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https://discord.com/invite/XymZGmC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https://bit.ly/3kZW3Kr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