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 с файлами в </a:t>
            </a:r>
            <a:r>
              <a:rPr lang="ru-RU" b="1" dirty="0" err="1"/>
              <a:t>Си-шарп</a:t>
            </a:r>
            <a:r>
              <a:rPr lang="ru-RU" b="1" dirty="0"/>
              <a:t>. Классы </a:t>
            </a:r>
            <a:r>
              <a:rPr lang="ru-RU" b="1" dirty="0" err="1"/>
              <a:t>StreamReader</a:t>
            </a:r>
            <a:r>
              <a:rPr lang="ru-RU" b="1" dirty="0"/>
              <a:t> и </a:t>
            </a:r>
            <a:r>
              <a:rPr lang="ru-RU" b="1" dirty="0" err="1"/>
              <a:t>StreamWriter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89248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en-US" dirty="0" err="1"/>
              <a:t>FileStream</a:t>
            </a:r>
            <a:r>
              <a:rPr lang="en-US" dirty="0"/>
              <a:t> file = new </a:t>
            </a:r>
            <a:r>
              <a:rPr lang="en-US" dirty="0" err="1"/>
              <a:t>FileStream</a:t>
            </a:r>
            <a:r>
              <a:rPr lang="en-US" dirty="0"/>
              <a:t>("d:\\test.txt", </a:t>
            </a:r>
            <a:r>
              <a:rPr lang="en-US" dirty="0" err="1"/>
              <a:t>FileMode.Open</a:t>
            </a:r>
            <a:r>
              <a:rPr lang="en-US" dirty="0"/>
              <a:t>, </a:t>
            </a:r>
            <a:r>
              <a:rPr lang="en-US" dirty="0" err="1"/>
              <a:t>FileAccess.Read</a:t>
            </a:r>
            <a:r>
              <a:rPr lang="en-US" dirty="0"/>
              <a:t>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открывает файл только на чтение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ru-RU" dirty="0"/>
              <a:t>Режимы открытия </a:t>
            </a:r>
            <a:r>
              <a:rPr lang="ru-RU" b="1" dirty="0" err="1"/>
              <a:t>FileMode</a:t>
            </a:r>
            <a:r>
              <a:rPr lang="ru-RU" dirty="0"/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64488" cy="54334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Append</a:t>
            </a:r>
            <a:r>
              <a:rPr lang="ru-RU" sz="2000" dirty="0"/>
              <a:t> – открывает файл (если существует) и переводит указатель в конец файла (данные будут дописываться в конец), или создает новый файл.</a:t>
            </a:r>
          </a:p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Create</a:t>
            </a:r>
            <a:r>
              <a:rPr lang="ru-RU" sz="2000" dirty="0"/>
              <a:t> - создает новый файл(если существует – заменяет)</a:t>
            </a:r>
          </a:p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CreateNew</a:t>
            </a:r>
            <a:r>
              <a:rPr lang="ru-RU" sz="2000" dirty="0"/>
              <a:t> – создает новый файл</a:t>
            </a:r>
          </a:p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Open</a:t>
            </a:r>
            <a:r>
              <a:rPr lang="ru-RU" sz="2000" dirty="0"/>
              <a:t> - открывает файл</a:t>
            </a:r>
          </a:p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OpenOrCreate</a:t>
            </a:r>
            <a:r>
              <a:rPr lang="ru-RU" sz="2000" dirty="0"/>
              <a:t> – открывает файл, либо создает новый, если его не существует</a:t>
            </a:r>
          </a:p>
          <a:p>
            <a:pPr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- </a:t>
            </a:r>
            <a:r>
              <a:rPr lang="ru-RU" sz="2000" i="1" dirty="0" err="1"/>
              <a:t>Truncate</a:t>
            </a:r>
            <a:r>
              <a:rPr lang="ru-RU" sz="2000" dirty="0"/>
              <a:t> – открывает файл, но все данные внутри файла затирает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71338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FileStream</a:t>
            </a:r>
            <a:r>
              <a:rPr lang="ru-RU" dirty="0"/>
              <a:t> file1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FileStream</a:t>
            </a:r>
            <a:r>
              <a:rPr lang="ru-RU" dirty="0"/>
              <a:t>("d:\\file1.txt", </a:t>
            </a:r>
            <a:r>
              <a:rPr lang="ru-RU" dirty="0" err="1"/>
              <a:t>FileMode.CreateNew</a:t>
            </a:r>
            <a:r>
              <a:rPr lang="ru-RU" dirty="0"/>
              <a:t>); </a:t>
            </a:r>
            <a:r>
              <a:rPr lang="ru-RU" dirty="0">
                <a:solidFill>
                  <a:srgbClr val="00B050"/>
                </a:solidFill>
              </a:rPr>
              <a:t>//создание нового файла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FileStream</a:t>
            </a:r>
            <a:r>
              <a:rPr lang="ru-RU" dirty="0"/>
              <a:t> file2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FileStream</a:t>
            </a:r>
            <a:r>
              <a:rPr lang="ru-RU" dirty="0"/>
              <a:t>("d:\\file2.txt", </a:t>
            </a:r>
            <a:r>
              <a:rPr lang="ru-RU" dirty="0" err="1"/>
              <a:t>FileMode.Open</a:t>
            </a:r>
            <a:r>
              <a:rPr lang="ru-RU" dirty="0"/>
              <a:t>); </a:t>
            </a:r>
            <a:r>
              <a:rPr lang="ru-RU" dirty="0">
                <a:solidFill>
                  <a:srgbClr val="00B050"/>
                </a:solidFill>
              </a:rPr>
              <a:t>//открытие существующего файла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FileStream</a:t>
            </a:r>
            <a:r>
              <a:rPr lang="ru-RU" dirty="0"/>
              <a:t> file3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FileStream</a:t>
            </a:r>
            <a:r>
              <a:rPr lang="ru-RU" dirty="0"/>
              <a:t>("d:\\file3.txt", </a:t>
            </a:r>
            <a:r>
              <a:rPr lang="ru-RU" dirty="0" err="1"/>
              <a:t>FileMode.Append</a:t>
            </a:r>
            <a:r>
              <a:rPr lang="ru-RU" dirty="0"/>
              <a:t>); </a:t>
            </a:r>
            <a:r>
              <a:rPr lang="ru-RU" dirty="0">
                <a:solidFill>
                  <a:srgbClr val="00B050"/>
                </a:solidFill>
              </a:rPr>
              <a:t>//открытие файла на </a:t>
            </a:r>
            <a:r>
              <a:rPr lang="ru-RU" dirty="0" err="1">
                <a:solidFill>
                  <a:srgbClr val="00B050"/>
                </a:solidFill>
              </a:rPr>
              <a:t>дозапись</a:t>
            </a:r>
            <a:r>
              <a:rPr lang="ru-RU" dirty="0">
                <a:solidFill>
                  <a:srgbClr val="00B050"/>
                </a:solidFill>
              </a:rPr>
              <a:t> в конец файла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Чтение из файла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		Для чтения данных из потока нам понадобится класс </a:t>
            </a:r>
            <a:r>
              <a:rPr lang="ru-RU" b="1" dirty="0" err="1"/>
              <a:t>StreamReader</a:t>
            </a:r>
            <a:r>
              <a:rPr lang="ru-RU" dirty="0"/>
              <a:t>. В нем реализовано множество методов для удобного считывания данных. Ниже приведена программа, которая выводит содержимое файла на экран: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FileStream</a:t>
            </a:r>
            <a:r>
              <a:rPr lang="ru-RU" dirty="0"/>
              <a:t> file1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FileStream</a:t>
            </a:r>
            <a:r>
              <a:rPr lang="ru-RU" dirty="0"/>
              <a:t>("</a:t>
            </a:r>
            <a:r>
              <a:rPr lang="ru-RU" dirty="0" err="1"/>
              <a:t>d:\\test.txt</a:t>
            </a:r>
            <a:r>
              <a:rPr lang="ru-RU" dirty="0"/>
              <a:t>", </a:t>
            </a:r>
            <a:r>
              <a:rPr lang="ru-RU" dirty="0" err="1"/>
              <a:t>FileMode.Open</a:t>
            </a:r>
            <a:r>
              <a:rPr lang="ru-RU" dirty="0"/>
              <a:t>); </a:t>
            </a:r>
            <a:r>
              <a:rPr lang="ru-RU" dirty="0">
                <a:solidFill>
                  <a:srgbClr val="00B050"/>
                </a:solidFill>
              </a:rPr>
              <a:t>//создаем файловый поток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StreamReader</a:t>
            </a:r>
            <a:r>
              <a:rPr lang="ru-RU" dirty="0"/>
              <a:t> </a:t>
            </a:r>
            <a:r>
              <a:rPr lang="ru-RU" dirty="0" err="1"/>
              <a:t>reader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StreamReader</a:t>
            </a:r>
            <a:r>
              <a:rPr lang="ru-RU" dirty="0"/>
              <a:t>(file1); </a:t>
            </a:r>
            <a:r>
              <a:rPr lang="ru-RU" dirty="0">
                <a:solidFill>
                  <a:srgbClr val="00B050"/>
                </a:solidFill>
              </a:rPr>
              <a:t>// создаем «потоковый читатель» и связываем его с файловым потоком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Console.WriteLine</a:t>
            </a:r>
            <a:r>
              <a:rPr lang="ru-RU" dirty="0"/>
              <a:t>(</a:t>
            </a:r>
            <a:r>
              <a:rPr lang="ru-RU" dirty="0" err="1"/>
              <a:t>reader.ReadToEnd</a:t>
            </a:r>
            <a:r>
              <a:rPr lang="ru-RU" dirty="0"/>
              <a:t>()); </a:t>
            </a:r>
            <a:r>
              <a:rPr lang="ru-RU" dirty="0">
                <a:solidFill>
                  <a:srgbClr val="00B050"/>
                </a:solidFill>
              </a:rPr>
              <a:t>//считываем все данные с потока и выводим на экран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reader.Close</a:t>
            </a:r>
            <a:r>
              <a:rPr lang="ru-RU" dirty="0"/>
              <a:t>(); </a:t>
            </a:r>
            <a:r>
              <a:rPr lang="ru-RU" dirty="0">
                <a:solidFill>
                  <a:srgbClr val="00B050"/>
                </a:solidFill>
              </a:rPr>
              <a:t>//закрываем поток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Console.ReadLine</a:t>
            </a:r>
            <a:r>
              <a:rPr lang="ru-RU" dirty="0"/>
              <a:t>();</a:t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Метод </a:t>
            </a:r>
            <a:r>
              <a:rPr lang="ru-RU" b="1" dirty="0" err="1"/>
              <a:t>ReadToEnd</a:t>
            </a:r>
            <a:r>
              <a:rPr lang="ru-RU" b="1" dirty="0"/>
              <a:t>()</a:t>
            </a:r>
            <a:r>
              <a:rPr lang="ru-RU" dirty="0"/>
              <a:t> считывает все данные из файла.</a:t>
            </a:r>
          </a:p>
          <a:p>
            <a:r>
              <a:rPr lang="ru-RU" dirty="0"/>
              <a:t> </a:t>
            </a:r>
            <a:r>
              <a:rPr lang="ru-RU" b="1" dirty="0" err="1"/>
              <a:t>ReadLine</a:t>
            </a:r>
            <a:r>
              <a:rPr lang="ru-RU" b="1" dirty="0"/>
              <a:t>()</a:t>
            </a:r>
            <a:r>
              <a:rPr lang="ru-RU" dirty="0"/>
              <a:t> – считывает одну строку (указатель потока при этом переходит на новую строку, и при следующем вызове метода будет считана следующая строка).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Свойство </a:t>
            </a:r>
            <a:r>
              <a:rPr lang="ru-RU" b="1" dirty="0" err="1"/>
              <a:t>EndOfStream</a:t>
            </a:r>
            <a:r>
              <a:rPr lang="ru-RU" dirty="0"/>
              <a:t> указывает, находится ли текущая позиция в потоке в конце потока (достигнут ли конец файла). Возвращает </a:t>
            </a:r>
            <a:r>
              <a:rPr lang="ru-RU" i="1" dirty="0" err="1"/>
              <a:t>true</a:t>
            </a:r>
            <a:r>
              <a:rPr lang="ru-RU" dirty="0"/>
              <a:t> или </a:t>
            </a:r>
            <a:r>
              <a:rPr lang="ru-RU" i="1" dirty="0" err="1"/>
              <a:t>false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Запись в файл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записи данных в поток используется класс </a:t>
            </a:r>
            <a:r>
              <a:rPr lang="ru-RU" b="1" dirty="0" err="1"/>
              <a:t>StreamWriter</a:t>
            </a:r>
            <a:r>
              <a:rPr lang="ru-RU" dirty="0"/>
              <a:t>. Пример записи в файл:</a:t>
            </a:r>
          </a:p>
          <a:p>
            <a:pPr>
              <a:buNone/>
            </a:pPr>
            <a:r>
              <a:rPr lang="ru-RU" dirty="0"/>
              <a:t>	</a:t>
            </a:r>
          </a:p>
          <a:p>
            <a:pPr>
              <a:buNone/>
            </a:pP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FileStream</a:t>
            </a:r>
            <a:r>
              <a:rPr lang="ru-RU" dirty="0"/>
              <a:t> file1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FileStream</a:t>
            </a:r>
            <a:r>
              <a:rPr lang="ru-RU" dirty="0"/>
              <a:t>("</a:t>
            </a:r>
            <a:r>
              <a:rPr lang="ru-RU" dirty="0" err="1"/>
              <a:t>d:\\test.txt</a:t>
            </a:r>
            <a:r>
              <a:rPr lang="ru-RU" dirty="0"/>
              <a:t>", </a:t>
            </a:r>
            <a:r>
              <a:rPr lang="ru-RU" dirty="0" err="1"/>
              <a:t>FileMode.Create</a:t>
            </a:r>
            <a:r>
              <a:rPr lang="ru-RU" dirty="0"/>
              <a:t>); </a:t>
            </a:r>
            <a:r>
              <a:rPr lang="ru-RU" dirty="0">
                <a:solidFill>
                  <a:srgbClr val="00B050"/>
                </a:solidFill>
              </a:rPr>
              <a:t>//создаем файловый поток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</a:t>
            </a:r>
            <a:r>
              <a:rPr lang="ru-RU" dirty="0" err="1"/>
              <a:t>StreamWriter</a:t>
            </a:r>
            <a:r>
              <a:rPr lang="ru-RU" dirty="0"/>
              <a:t> </a:t>
            </a:r>
            <a:r>
              <a:rPr lang="ru-RU" dirty="0" err="1"/>
              <a:t>writer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StreamWriter</a:t>
            </a:r>
            <a:r>
              <a:rPr lang="ru-RU" dirty="0"/>
              <a:t>(file1); </a:t>
            </a:r>
            <a:r>
              <a:rPr lang="ru-RU" dirty="0">
                <a:solidFill>
                  <a:srgbClr val="00B050"/>
                </a:solidFill>
              </a:rPr>
              <a:t>//создаем «потоковый писатель» и связываем его с файловым потоком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writer.Write</a:t>
            </a:r>
            <a:r>
              <a:rPr lang="ru-RU" dirty="0"/>
              <a:t>("текст"); </a:t>
            </a:r>
            <a:r>
              <a:rPr lang="ru-RU" dirty="0">
                <a:solidFill>
                  <a:srgbClr val="00B050"/>
                </a:solidFill>
              </a:rPr>
              <a:t>//записываем в файл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writer.Close</a:t>
            </a:r>
            <a:r>
              <a:rPr lang="ru-RU" dirty="0"/>
              <a:t>(); </a:t>
            </a:r>
            <a:r>
              <a:rPr lang="ru-RU" dirty="0">
                <a:solidFill>
                  <a:srgbClr val="00B050"/>
                </a:solidFill>
              </a:rPr>
              <a:t>//закрываем поток. Не закрыв поток, в файл ничего не запишется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 </a:t>
            </a:r>
            <a:r>
              <a:rPr lang="ru-RU" b="1" dirty="0" err="1"/>
              <a:t>WriteLine</a:t>
            </a:r>
            <a:r>
              <a:rPr lang="ru-RU" b="1" dirty="0"/>
              <a:t>()</a:t>
            </a:r>
            <a:r>
              <a:rPr lang="ru-RU" dirty="0"/>
              <a:t> записывает в файл построчно (то же самое, что и простая запись с помощью </a:t>
            </a:r>
            <a:r>
              <a:rPr lang="ru-RU" dirty="0" err="1"/>
              <a:t>Write</a:t>
            </a:r>
            <a:r>
              <a:rPr lang="ru-RU" dirty="0"/>
              <a:t>(), только в конце добавляется новая строка).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Нужно всегда помнить, что после работы с потоком, его нужно закрыть (освободить ресурсы), использовав метод </a:t>
            </a:r>
            <a:r>
              <a:rPr lang="ru-RU" b="1" dirty="0" err="1"/>
              <a:t>Close</a:t>
            </a:r>
            <a:r>
              <a:rPr lang="ru-RU" b="1" dirty="0"/>
              <a:t>()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Как</a:t>
            </a:r>
            <a:r>
              <a:rPr lang="en-US" b="1" dirty="0"/>
              <a:t> </a:t>
            </a:r>
            <a:r>
              <a:rPr lang="en-US" b="1" dirty="0" err="1"/>
              <a:t>создать</a:t>
            </a:r>
            <a:r>
              <a:rPr lang="en-US" b="1" dirty="0"/>
              <a:t> </a:t>
            </a:r>
            <a:r>
              <a:rPr lang="en-US" b="1" dirty="0" err="1"/>
              <a:t>папку</a:t>
            </a:r>
            <a:r>
              <a:rPr lang="en-US" b="1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статического</a:t>
            </a:r>
            <a:r>
              <a:rPr lang="en-US" dirty="0"/>
              <a:t> </a:t>
            </a:r>
            <a:r>
              <a:rPr lang="en-US" dirty="0" err="1"/>
              <a:t>метода</a:t>
            </a:r>
            <a:r>
              <a:rPr lang="en-US" dirty="0"/>
              <a:t> </a:t>
            </a:r>
            <a:r>
              <a:rPr lang="en-US" b="1" dirty="0" err="1"/>
              <a:t>CreateDirectory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класса</a:t>
            </a:r>
            <a:r>
              <a:rPr lang="en-US" dirty="0"/>
              <a:t> </a:t>
            </a:r>
            <a:r>
              <a:rPr lang="en-US" b="1" dirty="0"/>
              <a:t>Directory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Directory.CreateDirectory</a:t>
            </a:r>
            <a:r>
              <a:rPr lang="en-US" dirty="0"/>
              <a:t>("d:\\</a:t>
            </a:r>
            <a:r>
              <a:rPr lang="en-US" dirty="0" err="1"/>
              <a:t>new_folder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удалить папку?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Для удаления папок используется метод </a:t>
            </a:r>
            <a:r>
              <a:rPr lang="en-US" b="1" dirty="0"/>
              <a:t>Delete()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err="1"/>
              <a:t>Directory.Delete</a:t>
            </a:r>
            <a:r>
              <a:rPr lang="en-US" dirty="0"/>
              <a:t>("d:\\</a:t>
            </a:r>
            <a:r>
              <a:rPr lang="en-US" dirty="0" err="1"/>
              <a:t>new_folder</a:t>
            </a:r>
            <a:r>
              <a:rPr lang="en-US" dirty="0"/>
              <a:t>");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удаление пустой папки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		Если папка не пустая, необходимо указать параметр рекурсивного удаления - </a:t>
            </a:r>
            <a:r>
              <a:rPr lang="en-US" dirty="0"/>
              <a:t>true: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err="1"/>
              <a:t>Directory.Delete</a:t>
            </a:r>
            <a:r>
              <a:rPr lang="en-US" dirty="0"/>
              <a:t>("d:\\</a:t>
            </a:r>
            <a:r>
              <a:rPr lang="en-US" dirty="0" err="1"/>
              <a:t>new_folder</a:t>
            </a:r>
            <a:r>
              <a:rPr lang="en-US" dirty="0"/>
              <a:t>", true);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удаление папки, и всего, что внутри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48680"/>
            <a:ext cx="8435280" cy="5577483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Файл</a:t>
            </a:r>
            <a:r>
              <a:rPr lang="ru-RU" dirty="0"/>
              <a:t> – это набор данных, который хранится на внешнем запоминающем устройстве (например на жестком диске). Файл имеет имя и расширение. Расширение позволяет идентифицировать, какие данные и в каком формате хранятся в файле.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 работой с файлами подразумевается: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cоздание</a:t>
            </a:r>
            <a:r>
              <a:rPr lang="ru-RU" dirty="0"/>
              <a:t> файлов;</a:t>
            </a:r>
            <a:br>
              <a:rPr lang="ru-RU" dirty="0"/>
            </a:br>
            <a:r>
              <a:rPr lang="ru-RU" dirty="0"/>
              <a:t>- удаление файлов;</a:t>
            </a:r>
            <a:br>
              <a:rPr lang="ru-RU" dirty="0"/>
            </a:br>
            <a:r>
              <a:rPr lang="ru-RU" dirty="0"/>
              <a:t>- чтение данных;</a:t>
            </a:r>
            <a:br>
              <a:rPr lang="ru-RU" dirty="0"/>
            </a:br>
            <a:r>
              <a:rPr lang="ru-RU" dirty="0"/>
              <a:t>- запись данных;</a:t>
            </a:r>
            <a:br>
              <a:rPr lang="ru-RU" dirty="0"/>
            </a:br>
            <a:r>
              <a:rPr lang="ru-RU" dirty="0"/>
              <a:t>- изменение параметров файла (имя, расширение…);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/>
              <a:t>	Задача 1</a:t>
            </a:r>
            <a:r>
              <a:rPr lang="ru-RU" dirty="0"/>
              <a:t>. Создайте файл numbers.txt и запишите в него натуральные числа от 1 до 500 через запятую.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Задача 2</a:t>
            </a:r>
            <a:r>
              <a:rPr lang="ru-RU" dirty="0"/>
              <a:t>. Дан массив строк: "</a:t>
            </a:r>
            <a:r>
              <a:rPr lang="ru-RU" dirty="0" err="1"/>
              <a:t>red</a:t>
            </a:r>
            <a:r>
              <a:rPr lang="ru-RU" dirty="0"/>
              <a:t>", "</a:t>
            </a:r>
            <a:r>
              <a:rPr lang="ru-RU" dirty="0" err="1"/>
              <a:t>green</a:t>
            </a:r>
            <a:r>
              <a:rPr lang="ru-RU" dirty="0"/>
              <a:t>", "</a:t>
            </a:r>
            <a:r>
              <a:rPr lang="ru-RU" dirty="0" err="1"/>
              <a:t>black</a:t>
            </a:r>
            <a:r>
              <a:rPr lang="ru-RU" dirty="0"/>
              <a:t>", "</a:t>
            </a:r>
            <a:r>
              <a:rPr lang="ru-RU" dirty="0" err="1"/>
              <a:t>white</a:t>
            </a:r>
            <a:r>
              <a:rPr lang="ru-RU" dirty="0"/>
              <a:t>", "</a:t>
            </a:r>
            <a:r>
              <a:rPr lang="ru-RU" dirty="0" err="1"/>
              <a:t>blue</a:t>
            </a:r>
            <a:r>
              <a:rPr lang="ru-RU" dirty="0"/>
              <a:t>". Запишите в файл элементы массива построчно (каждый элемент в новой строке).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Задача 3</a:t>
            </a:r>
            <a:r>
              <a:rPr lang="ru-RU" dirty="0"/>
              <a:t>. Возьмите любой текстовый файл, и найдите в нем размер самой длинной строки.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5289451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Си-шарп</a:t>
            </a:r>
            <a:r>
              <a:rPr lang="ru-RU" dirty="0"/>
              <a:t> есть пространство имен </a:t>
            </a:r>
            <a:r>
              <a:rPr lang="ru-RU" b="1" dirty="0" err="1"/>
              <a:t>System.IO</a:t>
            </a:r>
            <a:r>
              <a:rPr lang="ru-RU" dirty="0"/>
              <a:t>, в котором реализованы все необходимые нам классы для работы с файлами. </a:t>
            </a:r>
          </a:p>
          <a:p>
            <a:r>
              <a:rPr lang="ru-RU" dirty="0"/>
              <a:t>Чтобы подключить это пространство имен, необходимо в самом начале программы добавить строку</a:t>
            </a:r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System.IO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использования кодировок необходимо добавить пространство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System.Text</a:t>
            </a:r>
            <a:r>
              <a:rPr lang="ru-RU" dirty="0"/>
              <a:t>;</a:t>
            </a:r>
          </a:p>
          <a:p>
            <a:pPr>
              <a:buNone/>
            </a:pPr>
            <a:r>
              <a:rPr lang="ru-RU" dirty="0"/>
              <a:t> ИТОГО: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/>
              <a:t>using System;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using System.IO;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создать файл?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создания пустого файла, в классе </a:t>
            </a:r>
            <a:r>
              <a:rPr lang="ru-RU" b="1" dirty="0" err="1"/>
              <a:t>File</a:t>
            </a:r>
            <a:r>
              <a:rPr lang="ru-RU" dirty="0"/>
              <a:t> есть метод </a:t>
            </a:r>
            <a:r>
              <a:rPr lang="ru-RU" b="1" dirty="0" err="1"/>
              <a:t>Create</a:t>
            </a:r>
            <a:r>
              <a:rPr lang="ru-RU" b="1" dirty="0"/>
              <a:t>()</a:t>
            </a:r>
            <a:r>
              <a:rPr lang="ru-RU" dirty="0"/>
              <a:t>. Он принимает один аргумент – путь. Ниже приведен пример создания пустого текстового файла </a:t>
            </a:r>
            <a:r>
              <a:rPr lang="ru-RU" dirty="0" err="1"/>
              <a:t>new_file.txt</a:t>
            </a:r>
            <a:r>
              <a:rPr lang="ru-RU" dirty="0"/>
              <a:t> на диске D: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err="1"/>
              <a:t>File.Create</a:t>
            </a:r>
            <a:r>
              <a:rPr lang="en-US" dirty="0"/>
              <a:t>("D:\\new_file.txt");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Если файл с таким именем уже существует, он будет переписан на новый пустой файл.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5505475"/>
          </a:xfrm>
        </p:spPr>
        <p:txBody>
          <a:bodyPr>
            <a:normAutofit/>
          </a:bodyPr>
          <a:lstStyle/>
          <a:p>
            <a:r>
              <a:rPr lang="ru-RU" dirty="0"/>
              <a:t>Метод </a:t>
            </a:r>
            <a:r>
              <a:rPr lang="ru-RU" b="1" dirty="0" err="1"/>
              <a:t>WriteAllText</a:t>
            </a:r>
            <a:r>
              <a:rPr lang="ru-RU" b="1" dirty="0"/>
              <a:t>()</a:t>
            </a:r>
            <a:r>
              <a:rPr lang="ru-RU" dirty="0"/>
              <a:t> создает новый файл (если такого нет), либо открывает существующий и записывает текст, заменяя всё, что было в файле:</a:t>
            </a:r>
          </a:p>
          <a:p>
            <a:pPr>
              <a:buNone/>
            </a:pPr>
            <a:r>
              <a:rPr lang="ru-RU" dirty="0"/>
              <a:t>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File. </a:t>
            </a:r>
            <a:r>
              <a:rPr lang="en-US" dirty="0" err="1"/>
              <a:t>WriteAllText</a:t>
            </a:r>
            <a:r>
              <a:rPr lang="en-US" dirty="0"/>
              <a:t>("D:\\new_file.txt", "</a:t>
            </a:r>
            <a:r>
              <a:rPr lang="ru-RU" dirty="0"/>
              <a:t>текст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Метод </a:t>
            </a:r>
            <a:r>
              <a:rPr lang="ru-RU" b="1" dirty="0" err="1"/>
              <a:t>AppendAllText</a:t>
            </a:r>
            <a:r>
              <a:rPr lang="ru-RU" b="1" dirty="0"/>
              <a:t>()</a:t>
            </a:r>
            <a:r>
              <a:rPr lang="ru-RU" dirty="0"/>
              <a:t> работает, как и метод </a:t>
            </a:r>
            <a:r>
              <a:rPr lang="ru-RU" dirty="0" err="1"/>
              <a:t>WriteAllText</a:t>
            </a:r>
            <a:r>
              <a:rPr lang="ru-RU" dirty="0"/>
              <a:t>() за исключением того, что новый текст дописывается в конец файла, а не переписывает всё что было в файле: 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ru-RU" dirty="0"/>
            </a:br>
            <a:r>
              <a:rPr lang="ru-RU" dirty="0"/>
              <a:t>   </a:t>
            </a:r>
            <a:r>
              <a:rPr lang="ru-RU" dirty="0" err="1"/>
              <a:t>File.AppendAllText</a:t>
            </a:r>
            <a:r>
              <a:rPr lang="ru-RU" dirty="0"/>
              <a:t>("</a:t>
            </a:r>
            <a:r>
              <a:rPr lang="ru-RU" dirty="0" err="1"/>
              <a:t>D:\\new_file.txt</a:t>
            </a:r>
            <a:r>
              <a:rPr lang="ru-RU" dirty="0"/>
              <a:t>", "текст метода </a:t>
            </a:r>
            <a:r>
              <a:rPr lang="ru-RU" dirty="0" err="1"/>
              <a:t>AppendAllText</a:t>
            </a:r>
            <a:r>
              <a:rPr lang="ru-RU" dirty="0"/>
              <a:t> ()"); </a:t>
            </a:r>
            <a:r>
              <a:rPr lang="ru-RU" dirty="0">
                <a:solidFill>
                  <a:srgbClr val="00B050"/>
                </a:solidFill>
              </a:rPr>
              <a:t>//допишет текст в конец файла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/>
              <a:t>Как удалить файл?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Метод </a:t>
            </a:r>
            <a:r>
              <a:rPr lang="ru-RU" b="1" dirty="0" err="1"/>
              <a:t>Delete</a:t>
            </a:r>
            <a:r>
              <a:rPr lang="ru-RU" b="1" dirty="0"/>
              <a:t>()</a:t>
            </a:r>
            <a:r>
              <a:rPr lang="ru-RU" dirty="0"/>
              <a:t> удаляет файл по </a:t>
            </a:r>
            <a:r>
              <a:rPr lang="ru-RU" dirty="0" err="1"/>
              <a:t>указаному</a:t>
            </a:r>
            <a:r>
              <a:rPr lang="ru-RU" dirty="0"/>
              <a:t> пути:</a:t>
            </a:r>
          </a:p>
          <a:p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err="1"/>
              <a:t>File.Delete</a:t>
            </a:r>
            <a:r>
              <a:rPr lang="en-US" dirty="0"/>
              <a:t>("d:\\test.txt");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удаление файла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Кроме того, чтобы читать/записывать данные в файл с </a:t>
            </a:r>
            <a:r>
              <a:rPr lang="ru-RU" dirty="0" err="1"/>
              <a:t>Си-шарп</a:t>
            </a:r>
            <a:r>
              <a:rPr lang="ru-RU" dirty="0"/>
              <a:t> можно использовать потоки.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Поток</a:t>
            </a:r>
            <a:r>
              <a:rPr lang="ru-RU" dirty="0"/>
              <a:t> – это абстрактное представление данных (в байтах), которое облегчает работу с ними. В качестве источника данных может быть файл, устройство ввода-вывода, принтер.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Класс </a:t>
            </a:r>
            <a:r>
              <a:rPr lang="ru-RU" b="1" dirty="0" err="1"/>
              <a:t>Stream</a:t>
            </a:r>
            <a:r>
              <a:rPr lang="ru-RU" dirty="0"/>
              <a:t> является абстрактным базовым классом для всех потоковых классов в </a:t>
            </a:r>
            <a:r>
              <a:rPr lang="ru-RU" dirty="0" err="1"/>
              <a:t>Си-шарп</a:t>
            </a:r>
            <a:r>
              <a:rPr lang="ru-RU" dirty="0"/>
              <a:t>. Для работы с файлами нам понадобится </a:t>
            </a:r>
            <a:r>
              <a:rPr lang="ru-RU" dirty="0" err="1"/>
              <a:t>класс</a:t>
            </a:r>
            <a:r>
              <a:rPr lang="ru-RU" b="1" dirty="0" err="1"/>
              <a:t>FileStream</a:t>
            </a:r>
            <a:r>
              <a:rPr lang="ru-RU" dirty="0"/>
              <a:t> (файловый поток).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err="1"/>
              <a:t>FileStream</a:t>
            </a:r>
            <a:r>
              <a:rPr lang="ru-RU" dirty="0"/>
              <a:t> - представляет поток, который позволяет выполнять операции чтения/записи в файл.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103</Words>
  <Application>Microsoft Office PowerPoint</Application>
  <PresentationFormat>Экран (4:3)</PresentationFormat>
  <Paragraphs>53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Работа с файлами в Си-шарп. Классы StreamReader и StreamWriter </vt:lpstr>
      <vt:lpstr>Слайд 2</vt:lpstr>
      <vt:lpstr>Слайд 3</vt:lpstr>
      <vt:lpstr>Слайд 4</vt:lpstr>
      <vt:lpstr>Как создать файл?</vt:lpstr>
      <vt:lpstr>Слайд 6</vt:lpstr>
      <vt:lpstr>Слайд 7</vt:lpstr>
      <vt:lpstr>Слайд 8</vt:lpstr>
      <vt:lpstr>Слайд 9</vt:lpstr>
      <vt:lpstr>Слайд 10</vt:lpstr>
      <vt:lpstr>Режимы открытия FileMode:</vt:lpstr>
      <vt:lpstr>Слайд 12</vt:lpstr>
      <vt:lpstr>Чтение из файла</vt:lpstr>
      <vt:lpstr>Слайд 14</vt:lpstr>
      <vt:lpstr>Запись в файл</vt:lpstr>
      <vt:lpstr>Слайд 16</vt:lpstr>
      <vt:lpstr>Как создать папку?</vt:lpstr>
      <vt:lpstr>Как удалить папку?</vt:lpstr>
      <vt:lpstr>Слайд 19</vt:lpstr>
      <vt:lpstr>Задание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 в Си-шарп. Классы StreamReader и StreamWriter </dc:title>
  <dc:creator>Дмитриева Яна Леонидовна</dc:creator>
  <cp:lastModifiedBy>Дмитриева Яна Леонидовна</cp:lastModifiedBy>
  <cp:revision>18</cp:revision>
  <dcterms:created xsi:type="dcterms:W3CDTF">2017-12-11T03:41:06Z</dcterms:created>
  <dcterms:modified xsi:type="dcterms:W3CDTF">2021-11-29T05:32:05Z</dcterms:modified>
</cp:coreProperties>
</file>