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E97BA-C4BD-40DA-839D-C670853096F1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36D68-12C2-46E0-86FD-54E41E6F0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7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36D68-12C2-46E0-86FD-54E41E6F07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14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36D68-12C2-46E0-86FD-54E41E6F07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49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36D68-12C2-46E0-86FD-54E41E6F07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15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5B2BA-076E-4394-B8FC-03E931629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D4C49F-8B2F-4F54-89E0-A2BA9E9BF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68DFE-304A-4DF1-B888-B5B613D5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D4195-BCBC-4466-AD85-46EDC41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53CF9B-BEFE-44BB-8C81-21610939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07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D3716-4B0F-47B6-A5E8-6CD7CD4A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C8228F-2AF0-4BD2-807B-F06F84309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92396B-A74E-4215-B02F-D4CF5388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DBBD3-ED2B-4ACD-B6DD-58E595CE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A89973-CA5D-4A6B-9FB4-6372A3C0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1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7F163B-B239-4591-AF08-4E3D34BDB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5D2E8C-5504-4596-BEC2-794B4C77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2F165-0A3A-43F5-8A57-838E2055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2A8F5-D814-413C-BBDD-0999508F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FAD8E-89FC-4374-B3AD-00F64E7E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4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5DBF0-E08A-4A27-87F2-BFEF8B7F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B6693-EB1D-4FCA-B980-C047B23E8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FA2E07-B016-4946-B0D4-2C0B945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23238-AA61-46BB-9313-B0612FD2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14625-AC4D-4581-A50D-7F7450C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8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BEA87-2D57-4B14-8DDB-F36A66DB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4D7319-23C5-4034-9510-CB7D95D3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554E1-1438-4A2D-9464-BC31851D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4E872C-C4C9-449C-BD82-811DB5AC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8B267-DD6D-4969-8C0A-2E23686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1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5BCF6-F1B3-4797-8D2D-E8D98F88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CF5B8-1E3C-4A27-BEB0-9EADA422E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2F03FA-63DB-437A-8C1A-7DBE777CE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5F2840-7B9A-4184-94EB-C4846F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A8FF55-6FBF-44DF-862F-356231D7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2D40F0-BF13-4E44-8A7B-5B4CDC4C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F8786-9ACC-407A-B902-76665C19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42480-219E-4F2C-8C82-EC9FDBA9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F33AEE-C4C9-48CE-B4EA-1DD7AE3B6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7F974D-276E-43F1-9223-9DFBB057F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50B7BE-00CB-4E8E-A08B-2840D9F0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03DD31-7445-47B7-9194-177A87AC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2053E6-BA47-4E02-865A-C0CFD234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750062-09E4-4594-B703-3D16B2CA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8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C2E8D-F001-492D-BCFC-B3828EB8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97C066-951F-4A8A-9276-0321EB59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1D7F31-A16B-4CB0-96E3-2114B953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31DB5B-BE45-4448-9282-E8268DA9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3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C34C3F-0D2E-4A73-BDCE-E00C4985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0CF5A4-50DB-490F-B8AC-F0240C58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793142-7D10-4681-B3EC-6BC6810E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8EFA0-0E7B-4C29-BF26-983F2290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5FBF7-FA81-4906-8549-910310E0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A114B-C271-4025-B650-F1C91B04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6223AC-262B-40D5-9FC2-F3015B3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FB319-9D88-4861-B798-499A6B20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173504-6D61-4212-AB29-E4D2702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0C7F5-AC9B-4F76-B787-03A3965E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3F5389-E2C4-4F2A-80D2-692CE61AA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92BEF4-EFB7-4463-A022-BE10AE9B2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9D2E0-0736-4535-8097-EA1531EC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4B3AE-FA07-4559-9961-2EB58FD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452010-46D1-491D-9DB7-CA7CD155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3432E-FB07-4987-9789-4828AD8C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0F240-0A0F-40B6-AEBC-E7FE718D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91BBA-2E7A-4ADF-97D5-714F6A696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3A11-2315-49F2-BCA0-030C7CDD4CFA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B8E525-E422-4EFF-8E42-E017A08E8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864B4A-E377-479A-AAA4-31106FFC8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8279-706E-410A-A721-06A8C0351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CFB77-1105-44B2-9517-668334EB6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Future Profession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388B47-940F-4207-BDA6-70CB9E40F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ГАПОУ СО</a:t>
            </a:r>
          </a:p>
          <a:p>
            <a:r>
              <a:rPr lang="en-US" dirty="0"/>
              <a:t>“</a:t>
            </a:r>
            <a:r>
              <a:rPr lang="ru-RU" dirty="0"/>
              <a:t>Каменск-Уральский Политехнический Колледж</a:t>
            </a:r>
            <a:r>
              <a:rPr lang="en-US" dirty="0"/>
              <a:t>”</a:t>
            </a:r>
            <a:endParaRPr lang="pl-PL" dirty="0"/>
          </a:p>
          <a:p>
            <a:r>
              <a:rPr lang="ru-RU" dirty="0" err="1"/>
              <a:t>Кормышев</a:t>
            </a:r>
            <a:r>
              <a:rPr lang="ru-RU" dirty="0"/>
              <a:t> Егор</a:t>
            </a:r>
          </a:p>
          <a:p>
            <a:r>
              <a:rPr lang="ru-RU" dirty="0"/>
              <a:t>Информационные системы и программирование 3 курс группа ИСиП-301</a:t>
            </a:r>
          </a:p>
          <a:p>
            <a:r>
              <a:rPr lang="ru-RU" dirty="0"/>
              <a:t>Каменск-Уральский 2024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55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964EA-8E24-4F15-9706-17B779D35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Цели и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4F0FAA-C800-43A7-B783-0D2F5CC1A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34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071C0-F5D3-47B2-9485-6E0394380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B10CFB-DEFB-4BC7-A164-C2AF905D2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3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384A62-2699-4CD8-8F54-C70A6BF9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13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93B280-207A-4817-9B93-C58B469D9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4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523A3E9-C99A-4E22-8010-DDCBE4FC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7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1B9E310-3F56-4FC1-A86C-55CCA855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1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D7D847A-ED38-43B0-B146-D31FE269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6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5ED0C8-CA0F-4ED6-BF1D-BDCFD9C2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823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28</Words>
  <Application>Microsoft Office PowerPoint</Application>
  <PresentationFormat>Широкоэкранный</PresentationFormat>
  <Paragraphs>12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My Future Profession</vt:lpstr>
      <vt:lpstr>Цели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Future Profession</dc:title>
  <dc:creator>cofeek-codes</dc:creator>
  <cp:lastModifiedBy>cofeek-codes</cp:lastModifiedBy>
  <cp:revision>15</cp:revision>
  <dcterms:created xsi:type="dcterms:W3CDTF">2024-02-14T10:42:13Z</dcterms:created>
  <dcterms:modified xsi:type="dcterms:W3CDTF">2024-02-15T17:08:16Z</dcterms:modified>
</cp:coreProperties>
</file>