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delete request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axios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types of HTTP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get request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4: post request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5: put request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2024-03-28T17:27:55Z</dcterms:created>
  <dcterms:modified xsi:type="dcterms:W3CDTF">2024-03-28T17:27:55Z</dcterms:modified>
</cp:coreProperties>
</file>